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20"/>
  </p:notesMasterIdLst>
  <p:handoutMasterIdLst>
    <p:handoutMasterId r:id="rId21"/>
  </p:handoutMasterIdLst>
  <p:sldIdLst>
    <p:sldId id="260" r:id="rId5"/>
    <p:sldId id="308" r:id="rId6"/>
    <p:sldId id="271" r:id="rId7"/>
    <p:sldId id="279" r:id="rId8"/>
    <p:sldId id="280" r:id="rId9"/>
    <p:sldId id="270" r:id="rId10"/>
    <p:sldId id="272" r:id="rId11"/>
    <p:sldId id="283" r:id="rId12"/>
    <p:sldId id="275" r:id="rId13"/>
    <p:sldId id="282" r:id="rId14"/>
    <p:sldId id="284" r:id="rId15"/>
    <p:sldId id="285" r:id="rId16"/>
    <p:sldId id="286" r:id="rId17"/>
    <p:sldId id="276" r:id="rId18"/>
    <p:sldId id="268" r:id="rId1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lington, Anthony (CONTR)" initials="PA(" lastIdx="6" clrIdx="0">
    <p:extLst>
      <p:ext uri="{19B8F6BF-5375-455C-9EA6-DF929625EA0E}">
        <p15:presenceInfo xmlns:p15="http://schemas.microsoft.com/office/powerpoint/2012/main" userId="S::anthony.pollington@nnsa.doe.gov::48592d63-193c-4213-b097-b938c55bb218" providerId="AD"/>
      </p:ext>
    </p:extLst>
  </p:cmAuthor>
  <p:cmAuthor id="2" name="Syracuse, Ellen (CONTR)" initials="SE(" lastIdx="6" clrIdx="1">
    <p:extLst>
      <p:ext uri="{19B8F6BF-5375-455C-9EA6-DF929625EA0E}">
        <p15:presenceInfo xmlns:p15="http://schemas.microsoft.com/office/powerpoint/2012/main" userId="S::Ellen.Syracuse@nnsa.doe.gov::dadb8dd0-e8dd-4c21-b645-ba0e45955b48" providerId="AD"/>
      </p:ext>
    </p:extLst>
  </p:cmAuthor>
  <p:cmAuthor id="3" name="Evans, Timothy" initials="ET" lastIdx="3" clrIdx="2">
    <p:extLst>
      <p:ext uri="{19B8F6BF-5375-455C-9EA6-DF929625EA0E}">
        <p15:presenceInfo xmlns:p15="http://schemas.microsoft.com/office/powerpoint/2012/main" userId="S::timothy.evans@nnsa.doe.gov::84ecacea-acf2-43af-a532-11e06701698b" providerId="AD"/>
      </p:ext>
    </p:extLst>
  </p:cmAuthor>
  <p:cmAuthor id="4" name="Mendez, Jennifer M" initials="MM" lastIdx="17" clrIdx="3">
    <p:extLst>
      <p:ext uri="{19B8F6BF-5375-455C-9EA6-DF929625EA0E}">
        <p15:presenceInfo xmlns:p15="http://schemas.microsoft.com/office/powerpoint/2012/main" userId="S::jennifer.mendez@pnnl.gov::3273517e-1b48-4ea0-9d23-f3982a4d248a" providerId="AD"/>
      </p:ext>
    </p:extLst>
  </p:cmAuthor>
  <p:cmAuthor id="5" name="Mayer, Michael F" initials="MMF" lastIdx="1" clrIdx="4">
    <p:extLst>
      <p:ext uri="{19B8F6BF-5375-455C-9EA6-DF929625EA0E}">
        <p15:presenceInfo xmlns:p15="http://schemas.microsoft.com/office/powerpoint/2012/main" userId="S::michael.mayer@pnnl.gov::0f35fed0-6627-4dd6-afe3-11d1fc6bf8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E51C9-3FE9-4E93-BC95-DACFCFABD84E}" v="2" dt="2022-06-06T17:39:1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er, Michael F" userId="0f35fed0-6627-4dd6-afe3-11d1fc6bf815" providerId="ADAL" clId="{5D52A4FF-4145-4E81-97A7-E6947573A42E}"/>
    <pc:docChg chg="undo custSel modSld">
      <pc:chgData name="Mayer, Michael F" userId="0f35fed0-6627-4dd6-afe3-11d1fc6bf815" providerId="ADAL" clId="{5D52A4FF-4145-4E81-97A7-E6947573A42E}" dt="2022-03-10T22:28:57.276" v="631" actId="20577"/>
      <pc:docMkLst>
        <pc:docMk/>
      </pc:docMkLst>
      <pc:sldChg chg="modSp mod">
        <pc:chgData name="Mayer, Michael F" userId="0f35fed0-6627-4dd6-afe3-11d1fc6bf815" providerId="ADAL" clId="{5D52A4FF-4145-4E81-97A7-E6947573A42E}" dt="2022-03-10T21:54:12.710" v="552" actId="20577"/>
        <pc:sldMkLst>
          <pc:docMk/>
          <pc:sldMk cId="3300410602" sldId="263"/>
        </pc:sldMkLst>
        <pc:spChg chg="mod">
          <ac:chgData name="Mayer, Michael F" userId="0f35fed0-6627-4dd6-afe3-11d1fc6bf815" providerId="ADAL" clId="{5D52A4FF-4145-4E81-97A7-E6947573A42E}" dt="2022-03-10T21:54:12.710" v="552" actId="20577"/>
          <ac:spMkLst>
            <pc:docMk/>
            <pc:sldMk cId="3300410602" sldId="263"/>
            <ac:spMk id="4" creationId="{2DEBCC4A-09A3-46FA-94B8-812D5A6C188D}"/>
          </ac:spMkLst>
        </pc:spChg>
        <pc:picChg chg="mod">
          <ac:chgData name="Mayer, Michael F" userId="0f35fed0-6627-4dd6-afe3-11d1fc6bf815" providerId="ADAL" clId="{5D52A4FF-4145-4E81-97A7-E6947573A42E}" dt="2022-03-10T21:07:30.491" v="15" actId="1076"/>
          <ac:picMkLst>
            <pc:docMk/>
            <pc:sldMk cId="3300410602" sldId="263"/>
            <ac:picMk id="1026" creationId="{5222DAB7-5B5B-B04B-9712-1C22A2C24B4C}"/>
          </ac:picMkLst>
        </pc:picChg>
      </pc:sldChg>
      <pc:sldChg chg="modSp mod">
        <pc:chgData name="Mayer, Michael F" userId="0f35fed0-6627-4dd6-afe3-11d1fc6bf815" providerId="ADAL" clId="{5D52A4FF-4145-4E81-97A7-E6947573A42E}" dt="2022-03-10T21:40:36.524" v="293" actId="1076"/>
        <pc:sldMkLst>
          <pc:docMk/>
          <pc:sldMk cId="997628359" sldId="272"/>
        </pc:sldMkLst>
        <pc:spChg chg="mod">
          <ac:chgData name="Mayer, Michael F" userId="0f35fed0-6627-4dd6-afe3-11d1fc6bf815" providerId="ADAL" clId="{5D52A4FF-4145-4E81-97A7-E6947573A42E}" dt="2022-03-10T21:40:21.216" v="291" actId="1076"/>
          <ac:spMkLst>
            <pc:docMk/>
            <pc:sldMk cId="997628359" sldId="272"/>
            <ac:spMk id="13" creationId="{CB3317AA-BE2B-8A47-95E0-95C2B62A42AA}"/>
          </ac:spMkLst>
        </pc:spChg>
        <pc:spChg chg="mod">
          <ac:chgData name="Mayer, Michael F" userId="0f35fed0-6627-4dd6-afe3-11d1fc6bf815" providerId="ADAL" clId="{5D52A4FF-4145-4E81-97A7-E6947573A42E}" dt="2022-03-10T21:40:25.212" v="292" actId="1076"/>
          <ac:spMkLst>
            <pc:docMk/>
            <pc:sldMk cId="997628359" sldId="272"/>
            <ac:spMk id="14" creationId="{ECEF5156-E6DC-3442-8646-6713740BCEFE}"/>
          </ac:spMkLst>
        </pc:spChg>
        <pc:picChg chg="mod">
          <ac:chgData name="Mayer, Michael F" userId="0f35fed0-6627-4dd6-afe3-11d1fc6bf815" providerId="ADAL" clId="{5D52A4FF-4145-4E81-97A7-E6947573A42E}" dt="2022-03-10T21:40:36.524" v="293" actId="1076"/>
          <ac:picMkLst>
            <pc:docMk/>
            <pc:sldMk cId="997628359" sldId="272"/>
            <ac:picMk id="8" creationId="{5CEA5EE1-8799-DD4D-A0DA-E1792B6C5EAE}"/>
          </ac:picMkLst>
        </pc:picChg>
      </pc:sldChg>
      <pc:sldChg chg="modSp mod">
        <pc:chgData name="Mayer, Michael F" userId="0f35fed0-6627-4dd6-afe3-11d1fc6bf815" providerId="ADAL" clId="{5D52A4FF-4145-4E81-97A7-E6947573A42E}" dt="2022-03-10T21:42:11.968" v="297" actId="20577"/>
        <pc:sldMkLst>
          <pc:docMk/>
          <pc:sldMk cId="3054499565" sldId="273"/>
        </pc:sldMkLst>
        <pc:spChg chg="mod">
          <ac:chgData name="Mayer, Michael F" userId="0f35fed0-6627-4dd6-afe3-11d1fc6bf815" providerId="ADAL" clId="{5D52A4FF-4145-4E81-97A7-E6947573A42E}" dt="2022-03-10T21:42:11.968" v="297" actId="20577"/>
          <ac:spMkLst>
            <pc:docMk/>
            <pc:sldMk cId="3054499565" sldId="273"/>
            <ac:spMk id="4" creationId="{AE32B036-9190-174C-B71F-5CF9475C864F}"/>
          </ac:spMkLst>
        </pc:spChg>
        <pc:picChg chg="mod modCrop">
          <ac:chgData name="Mayer, Michael F" userId="0f35fed0-6627-4dd6-afe3-11d1fc6bf815" providerId="ADAL" clId="{5D52A4FF-4145-4E81-97A7-E6947573A42E}" dt="2022-03-10T21:18:00.013" v="42" actId="732"/>
          <ac:picMkLst>
            <pc:docMk/>
            <pc:sldMk cId="3054499565" sldId="273"/>
            <ac:picMk id="6" creationId="{204057D5-B6E2-4646-990C-9B24725AB0BE}"/>
          </ac:picMkLst>
        </pc:picChg>
        <pc:picChg chg="mod">
          <ac:chgData name="Mayer, Michael F" userId="0f35fed0-6627-4dd6-afe3-11d1fc6bf815" providerId="ADAL" clId="{5D52A4FF-4145-4E81-97A7-E6947573A42E}" dt="2022-03-10T21:17:41.918" v="40" actId="1036"/>
          <ac:picMkLst>
            <pc:docMk/>
            <pc:sldMk cId="3054499565" sldId="273"/>
            <ac:picMk id="8" creationId="{0CBC60A3-4A08-A841-91AE-9F3491809F91}"/>
          </ac:picMkLst>
        </pc:picChg>
      </pc:sldChg>
      <pc:sldChg chg="addSp delSp modSp mod">
        <pc:chgData name="Mayer, Michael F" userId="0f35fed0-6627-4dd6-afe3-11d1fc6bf815" providerId="ADAL" clId="{5D52A4FF-4145-4E81-97A7-E6947573A42E}" dt="2022-03-10T21:48:12.087" v="545" actId="478"/>
        <pc:sldMkLst>
          <pc:docMk/>
          <pc:sldMk cId="1177161440" sldId="274"/>
        </pc:sldMkLst>
        <pc:spChg chg="mod">
          <ac:chgData name="Mayer, Michael F" userId="0f35fed0-6627-4dd6-afe3-11d1fc6bf815" providerId="ADAL" clId="{5D52A4FF-4145-4E81-97A7-E6947573A42E}" dt="2022-03-10T21:42:53.160" v="333" actId="20577"/>
          <ac:spMkLst>
            <pc:docMk/>
            <pc:sldMk cId="1177161440" sldId="274"/>
            <ac:spMk id="3" creationId="{6A8A005F-95DA-454E-9CE1-7B9A2C7BCFA2}"/>
          </ac:spMkLst>
        </pc:spChg>
        <pc:spChg chg="mod">
          <ac:chgData name="Mayer, Michael F" userId="0f35fed0-6627-4dd6-afe3-11d1fc6bf815" providerId="ADAL" clId="{5D52A4FF-4145-4E81-97A7-E6947573A42E}" dt="2022-03-10T21:44:45.191" v="416" actId="20577"/>
          <ac:spMkLst>
            <pc:docMk/>
            <pc:sldMk cId="1177161440" sldId="274"/>
            <ac:spMk id="4" creationId="{AE32B036-9190-174C-B71F-5CF9475C864F}"/>
          </ac:spMkLst>
        </pc:spChg>
        <pc:spChg chg="mod">
          <ac:chgData name="Mayer, Michael F" userId="0f35fed0-6627-4dd6-afe3-11d1fc6bf815" providerId="ADAL" clId="{5D52A4FF-4145-4E81-97A7-E6947573A42E}" dt="2022-03-10T21:44:52.125" v="417" actId="1076"/>
          <ac:spMkLst>
            <pc:docMk/>
            <pc:sldMk cId="1177161440" sldId="274"/>
            <ac:spMk id="5" creationId="{2F6CB7BE-AF34-1D43-B4CE-D4575A819039}"/>
          </ac:spMkLst>
        </pc:spChg>
        <pc:spChg chg="add del mod">
          <ac:chgData name="Mayer, Michael F" userId="0f35fed0-6627-4dd6-afe3-11d1fc6bf815" providerId="ADAL" clId="{5D52A4FF-4145-4E81-97A7-E6947573A42E}" dt="2022-03-10T21:48:07.727" v="542" actId="478"/>
          <ac:spMkLst>
            <pc:docMk/>
            <pc:sldMk cId="1177161440" sldId="274"/>
            <ac:spMk id="6" creationId="{DBB48C52-D4F8-4263-8E40-54CFB8A0EA6C}"/>
          </ac:spMkLst>
        </pc:spChg>
        <pc:spChg chg="add del mod">
          <ac:chgData name="Mayer, Michael F" userId="0f35fed0-6627-4dd6-afe3-11d1fc6bf815" providerId="ADAL" clId="{5D52A4FF-4145-4E81-97A7-E6947573A42E}" dt="2022-03-10T21:48:06.841" v="541" actId="478"/>
          <ac:spMkLst>
            <pc:docMk/>
            <pc:sldMk cId="1177161440" sldId="274"/>
            <ac:spMk id="7" creationId="{B6CF0EA0-8FA4-44B1-8F31-225F1CE2F22E}"/>
          </ac:spMkLst>
        </pc:spChg>
        <pc:spChg chg="add del mod">
          <ac:chgData name="Mayer, Michael F" userId="0f35fed0-6627-4dd6-afe3-11d1fc6bf815" providerId="ADAL" clId="{5D52A4FF-4145-4E81-97A7-E6947573A42E}" dt="2022-03-10T21:48:09.046" v="543" actId="478"/>
          <ac:spMkLst>
            <pc:docMk/>
            <pc:sldMk cId="1177161440" sldId="274"/>
            <ac:spMk id="8" creationId="{2A95BF9B-746D-4F4F-B55A-D5F8E73B4677}"/>
          </ac:spMkLst>
        </pc:spChg>
        <pc:spChg chg="add del mod">
          <ac:chgData name="Mayer, Michael F" userId="0f35fed0-6627-4dd6-afe3-11d1fc6bf815" providerId="ADAL" clId="{5D52A4FF-4145-4E81-97A7-E6947573A42E}" dt="2022-03-10T21:48:12.087" v="545" actId="478"/>
          <ac:spMkLst>
            <pc:docMk/>
            <pc:sldMk cId="1177161440" sldId="274"/>
            <ac:spMk id="9" creationId="{EF5ADE10-B1EF-4324-9F65-27499AAA14FD}"/>
          </ac:spMkLst>
        </pc:spChg>
        <pc:spChg chg="add del mod">
          <ac:chgData name="Mayer, Michael F" userId="0f35fed0-6627-4dd6-afe3-11d1fc6bf815" providerId="ADAL" clId="{5D52A4FF-4145-4E81-97A7-E6947573A42E}" dt="2022-03-10T21:48:10.351" v="544" actId="478"/>
          <ac:spMkLst>
            <pc:docMk/>
            <pc:sldMk cId="1177161440" sldId="274"/>
            <ac:spMk id="10" creationId="{1762D067-28EE-4464-836A-587629CF362F}"/>
          </ac:spMkLst>
        </pc:spChg>
      </pc:sldChg>
      <pc:sldChg chg="modSp mod">
        <pc:chgData name="Mayer, Michael F" userId="0f35fed0-6627-4dd6-afe3-11d1fc6bf815" providerId="ADAL" clId="{5D52A4FF-4145-4E81-97A7-E6947573A42E}" dt="2022-03-10T21:35:14.413" v="173" actId="20577"/>
        <pc:sldMkLst>
          <pc:docMk/>
          <pc:sldMk cId="1736926433" sldId="275"/>
        </pc:sldMkLst>
        <pc:spChg chg="mod">
          <ac:chgData name="Mayer, Michael F" userId="0f35fed0-6627-4dd6-afe3-11d1fc6bf815" providerId="ADAL" clId="{5D52A4FF-4145-4E81-97A7-E6947573A42E}" dt="2022-03-10T21:35:14.413" v="173" actId="20577"/>
          <ac:spMkLst>
            <pc:docMk/>
            <pc:sldMk cId="1736926433" sldId="275"/>
            <ac:spMk id="3" creationId="{6A8A005F-95DA-454E-9CE1-7B9A2C7BCFA2}"/>
          </ac:spMkLst>
        </pc:spChg>
      </pc:sldChg>
      <pc:sldChg chg="modSp mod">
        <pc:chgData name="Mayer, Michael F" userId="0f35fed0-6627-4dd6-afe3-11d1fc6bf815" providerId="ADAL" clId="{5D52A4FF-4145-4E81-97A7-E6947573A42E}" dt="2022-03-10T22:28:57.276" v="631" actId="20577"/>
        <pc:sldMkLst>
          <pc:docMk/>
          <pc:sldMk cId="2907420623" sldId="276"/>
        </pc:sldMkLst>
        <pc:spChg chg="mod">
          <ac:chgData name="Mayer, Michael F" userId="0f35fed0-6627-4dd6-afe3-11d1fc6bf815" providerId="ADAL" clId="{5D52A4FF-4145-4E81-97A7-E6947573A42E}" dt="2022-03-10T22:28:57.276" v="631" actId="20577"/>
          <ac:spMkLst>
            <pc:docMk/>
            <pc:sldMk cId="2907420623" sldId="276"/>
            <ac:spMk id="4" creationId="{AE32B036-9190-174C-B71F-5CF9475C864F}"/>
          </ac:spMkLst>
        </pc:spChg>
      </pc:sldChg>
      <pc:sldChg chg="addSp delSp modSp mod">
        <pc:chgData name="Mayer, Michael F" userId="0f35fed0-6627-4dd6-afe3-11d1fc6bf815" providerId="ADAL" clId="{5D52A4FF-4145-4E81-97A7-E6947573A42E}" dt="2022-03-10T21:50:01.619" v="546" actId="167"/>
        <pc:sldMkLst>
          <pc:docMk/>
          <pc:sldMk cId="2610194958" sldId="277"/>
        </pc:sldMkLst>
        <pc:spChg chg="mod">
          <ac:chgData name="Mayer, Michael F" userId="0f35fed0-6627-4dd6-afe3-11d1fc6bf815" providerId="ADAL" clId="{5D52A4FF-4145-4E81-97A7-E6947573A42E}" dt="2022-03-10T21:08:32.435" v="22" actId="20577"/>
          <ac:spMkLst>
            <pc:docMk/>
            <pc:sldMk cId="2610194958" sldId="277"/>
            <ac:spMk id="4" creationId="{AE32B036-9190-174C-B71F-5CF9475C864F}"/>
          </ac:spMkLst>
        </pc:spChg>
        <pc:spChg chg="add mod">
          <ac:chgData name="Mayer, Michael F" userId="0f35fed0-6627-4dd6-afe3-11d1fc6bf815" providerId="ADAL" clId="{5D52A4FF-4145-4E81-97A7-E6947573A42E}" dt="2022-03-10T21:39:57.885" v="290" actId="164"/>
          <ac:spMkLst>
            <pc:docMk/>
            <pc:sldMk cId="2610194958" sldId="277"/>
            <ac:spMk id="8" creationId="{5C8060B8-652D-4239-B0C1-01E2BD3B4F67}"/>
          </ac:spMkLst>
        </pc:spChg>
        <pc:grpChg chg="add mod ord">
          <ac:chgData name="Mayer, Michael F" userId="0f35fed0-6627-4dd6-afe3-11d1fc6bf815" providerId="ADAL" clId="{5D52A4FF-4145-4E81-97A7-E6947573A42E}" dt="2022-03-10T21:50:01.619" v="546" actId="167"/>
          <ac:grpSpMkLst>
            <pc:docMk/>
            <pc:sldMk cId="2610194958" sldId="277"/>
            <ac:grpSpMk id="9" creationId="{D1242922-FE8B-46A1-885B-7F615582C62D}"/>
          </ac:grpSpMkLst>
        </pc:grpChg>
        <pc:picChg chg="del">
          <ac:chgData name="Mayer, Michael F" userId="0f35fed0-6627-4dd6-afe3-11d1fc6bf815" providerId="ADAL" clId="{5D52A4FF-4145-4E81-97A7-E6947573A42E}" dt="2022-03-10T21:26:22.626" v="119" actId="478"/>
          <ac:picMkLst>
            <pc:docMk/>
            <pc:sldMk cId="2610194958" sldId="277"/>
            <ac:picMk id="6" creationId="{E7A02D96-88A4-4D42-A9FE-97EB08F908CC}"/>
          </ac:picMkLst>
        </pc:picChg>
        <pc:picChg chg="add mod ord">
          <ac:chgData name="Mayer, Michael F" userId="0f35fed0-6627-4dd6-afe3-11d1fc6bf815" providerId="ADAL" clId="{5D52A4FF-4145-4E81-97A7-E6947573A42E}" dt="2022-03-10T21:39:57.885" v="290" actId="164"/>
          <ac:picMkLst>
            <pc:docMk/>
            <pc:sldMk cId="2610194958" sldId="277"/>
            <ac:picMk id="7" creationId="{EA21D1E5-6B37-4AF1-BFFF-C484DED00892}"/>
          </ac:picMkLst>
        </pc:picChg>
      </pc:sldChg>
      <pc:sldChg chg="addSp modSp mod">
        <pc:chgData name="Mayer, Michael F" userId="0f35fed0-6627-4dd6-afe3-11d1fc6bf815" providerId="ADAL" clId="{5D52A4FF-4145-4E81-97A7-E6947573A42E}" dt="2022-03-10T21:36:46.251" v="217" actId="20577"/>
        <pc:sldMkLst>
          <pc:docMk/>
          <pc:sldMk cId="1780379853" sldId="278"/>
        </pc:sldMkLst>
        <pc:spChg chg="mod">
          <ac:chgData name="Mayer, Michael F" userId="0f35fed0-6627-4dd6-afe3-11d1fc6bf815" providerId="ADAL" clId="{5D52A4FF-4145-4E81-97A7-E6947573A42E}" dt="2022-03-10T21:36:46.251" v="217" actId="20577"/>
          <ac:spMkLst>
            <pc:docMk/>
            <pc:sldMk cId="1780379853" sldId="278"/>
            <ac:spMk id="3" creationId="{6A8A005F-95DA-454E-9CE1-7B9A2C7BCFA2}"/>
          </ac:spMkLst>
        </pc:spChg>
        <pc:spChg chg="add mod">
          <ac:chgData name="Mayer, Michael F" userId="0f35fed0-6627-4dd6-afe3-11d1fc6bf815" providerId="ADAL" clId="{5D52A4FF-4145-4E81-97A7-E6947573A42E}" dt="2022-03-10T21:16:20.564" v="35" actId="20577"/>
          <ac:spMkLst>
            <pc:docMk/>
            <pc:sldMk cId="1780379853" sldId="278"/>
            <ac:spMk id="4" creationId="{D6758229-16D5-41C9-8232-929B32A45F22}"/>
          </ac:spMkLst>
        </pc:spChg>
        <pc:picChg chg="mod modCrop">
          <ac:chgData name="Mayer, Michael F" userId="0f35fed0-6627-4dd6-afe3-11d1fc6bf815" providerId="ADAL" clId="{5D52A4FF-4145-4E81-97A7-E6947573A42E}" dt="2022-03-10T21:35:58.606" v="207" actId="1076"/>
          <ac:picMkLst>
            <pc:docMk/>
            <pc:sldMk cId="1780379853" sldId="278"/>
            <ac:picMk id="6" creationId="{5C530AF4-1BAE-476F-9527-826B545B1080}"/>
          </ac:picMkLst>
        </pc:picChg>
      </pc:sldChg>
      <pc:sldChg chg="modSp mod">
        <pc:chgData name="Mayer, Michael F" userId="0f35fed0-6627-4dd6-afe3-11d1fc6bf815" providerId="ADAL" clId="{5D52A4FF-4145-4E81-97A7-E6947573A42E}" dt="2022-03-10T21:21:02.695" v="98" actId="20577"/>
        <pc:sldMkLst>
          <pc:docMk/>
          <pc:sldMk cId="1400005164" sldId="279"/>
        </pc:sldMkLst>
        <pc:spChg chg="mod">
          <ac:chgData name="Mayer, Michael F" userId="0f35fed0-6627-4dd6-afe3-11d1fc6bf815" providerId="ADAL" clId="{5D52A4FF-4145-4E81-97A7-E6947573A42E}" dt="2022-03-10T21:21:02.695" v="98" actId="20577"/>
          <ac:spMkLst>
            <pc:docMk/>
            <pc:sldMk cId="1400005164" sldId="279"/>
            <ac:spMk id="4" creationId="{0118AAF2-CF94-184C-805A-29FCF88D4971}"/>
          </ac:spMkLst>
        </pc:spChg>
        <pc:picChg chg="mod">
          <ac:chgData name="Mayer, Michael F" userId="0f35fed0-6627-4dd6-afe3-11d1fc6bf815" providerId="ADAL" clId="{5D52A4FF-4145-4E81-97A7-E6947573A42E}" dt="2022-03-10T21:08:04.672" v="18" actId="14100"/>
          <ac:picMkLst>
            <pc:docMk/>
            <pc:sldMk cId="1400005164" sldId="279"/>
            <ac:picMk id="5" creationId="{B768E6E3-C4A4-A841-A62E-FCF8EC615F47}"/>
          </ac:picMkLst>
        </pc:picChg>
      </pc:sldChg>
      <pc:sldChg chg="addSp delSp modSp mod">
        <pc:chgData name="Mayer, Michael F" userId="0f35fed0-6627-4dd6-afe3-11d1fc6bf815" providerId="ADAL" clId="{5D52A4FF-4145-4E81-97A7-E6947573A42E}" dt="2022-03-10T22:27:26.670" v="553" actId="167"/>
        <pc:sldMkLst>
          <pc:docMk/>
          <pc:sldMk cId="2688060935" sldId="280"/>
        </pc:sldMkLst>
        <pc:spChg chg="mod">
          <ac:chgData name="Mayer, Michael F" userId="0f35fed0-6627-4dd6-afe3-11d1fc6bf815" providerId="ADAL" clId="{5D52A4FF-4145-4E81-97A7-E6947573A42E}" dt="2022-03-10T21:50:14.225" v="547" actId="20577"/>
          <ac:spMkLst>
            <pc:docMk/>
            <pc:sldMk cId="2688060935" sldId="280"/>
            <ac:spMk id="4" creationId="{FE9A936E-14E0-2E4E-9DB3-A30A794976C7}"/>
          </ac:spMkLst>
        </pc:spChg>
        <pc:spChg chg="ord">
          <ac:chgData name="Mayer, Michael F" userId="0f35fed0-6627-4dd6-afe3-11d1fc6bf815" providerId="ADAL" clId="{5D52A4FF-4145-4E81-97A7-E6947573A42E}" dt="2022-03-10T21:24:37.618" v="108" actId="166"/>
          <ac:spMkLst>
            <pc:docMk/>
            <pc:sldMk cId="2688060935" sldId="280"/>
            <ac:spMk id="6" creationId="{90D57361-2B77-C24D-AF59-ED59391585CF}"/>
          </ac:spMkLst>
        </pc:spChg>
        <pc:spChg chg="mod">
          <ac:chgData name="Mayer, Michael F" userId="0f35fed0-6627-4dd6-afe3-11d1fc6bf815" providerId="ADAL" clId="{5D52A4FF-4145-4E81-97A7-E6947573A42E}" dt="2022-03-10T21:25:29.984" v="115" actId="1076"/>
          <ac:spMkLst>
            <pc:docMk/>
            <pc:sldMk cId="2688060935" sldId="280"/>
            <ac:spMk id="8" creationId="{AC985F15-8DD5-1046-B072-4A1BA282A160}"/>
          </ac:spMkLst>
        </pc:spChg>
        <pc:spChg chg="add mod">
          <ac:chgData name="Mayer, Michael F" userId="0f35fed0-6627-4dd6-afe3-11d1fc6bf815" providerId="ADAL" clId="{5D52A4FF-4145-4E81-97A7-E6947573A42E}" dt="2022-03-10T21:39:36.543" v="286" actId="164"/>
          <ac:spMkLst>
            <pc:docMk/>
            <pc:sldMk cId="2688060935" sldId="280"/>
            <ac:spMk id="13" creationId="{ABBA3BE9-6C4A-4D7B-A0E6-F6ECBF3D5A2E}"/>
          </ac:spMkLst>
        </pc:spChg>
        <pc:spChg chg="add mod">
          <ac:chgData name="Mayer, Michael F" userId="0f35fed0-6627-4dd6-afe3-11d1fc6bf815" providerId="ADAL" clId="{5D52A4FF-4145-4E81-97A7-E6947573A42E}" dt="2022-03-10T21:39:42.642" v="287" actId="164"/>
          <ac:spMkLst>
            <pc:docMk/>
            <pc:sldMk cId="2688060935" sldId="280"/>
            <ac:spMk id="14" creationId="{8454642B-BB5C-4CCD-913E-A410E008BEFF}"/>
          </ac:spMkLst>
        </pc:spChg>
        <pc:grpChg chg="add mod ord">
          <ac:chgData name="Mayer, Michael F" userId="0f35fed0-6627-4dd6-afe3-11d1fc6bf815" providerId="ADAL" clId="{5D52A4FF-4145-4E81-97A7-E6947573A42E}" dt="2022-03-10T22:27:26.670" v="553" actId="167"/>
          <ac:grpSpMkLst>
            <pc:docMk/>
            <pc:sldMk cId="2688060935" sldId="280"/>
            <ac:grpSpMk id="15" creationId="{85F67060-A12F-461B-B0E5-48E77226D461}"/>
          </ac:grpSpMkLst>
        </pc:grpChg>
        <pc:grpChg chg="add mod">
          <ac:chgData name="Mayer, Michael F" userId="0f35fed0-6627-4dd6-afe3-11d1fc6bf815" providerId="ADAL" clId="{5D52A4FF-4145-4E81-97A7-E6947573A42E}" dt="2022-03-10T21:39:42.642" v="287" actId="164"/>
          <ac:grpSpMkLst>
            <pc:docMk/>
            <pc:sldMk cId="2688060935" sldId="280"/>
            <ac:grpSpMk id="16" creationId="{AC7FD8AE-3AEF-46C6-B7B4-4734FEE339C4}"/>
          </ac:grpSpMkLst>
        </pc:grpChg>
        <pc:picChg chg="del">
          <ac:chgData name="Mayer, Michael F" userId="0f35fed0-6627-4dd6-afe3-11d1fc6bf815" providerId="ADAL" clId="{5D52A4FF-4145-4E81-97A7-E6947573A42E}" dt="2022-03-10T21:23:57.081" v="99" actId="478"/>
          <ac:picMkLst>
            <pc:docMk/>
            <pc:sldMk cId="2688060935" sldId="280"/>
            <ac:picMk id="5" creationId="{C748A403-0638-2B43-8BD7-F60C251496D5}"/>
          </ac:picMkLst>
        </pc:picChg>
        <pc:picChg chg="del">
          <ac:chgData name="Mayer, Michael F" userId="0f35fed0-6627-4dd6-afe3-11d1fc6bf815" providerId="ADAL" clId="{5D52A4FF-4145-4E81-97A7-E6947573A42E}" dt="2022-03-10T21:24:43.669" v="109" actId="478"/>
          <ac:picMkLst>
            <pc:docMk/>
            <pc:sldMk cId="2688060935" sldId="280"/>
            <ac:picMk id="7" creationId="{7FE7A76B-870A-A543-BD48-A2BF47D961A8}"/>
          </ac:picMkLst>
        </pc:picChg>
        <pc:picChg chg="add mod ord">
          <ac:chgData name="Mayer, Michael F" userId="0f35fed0-6627-4dd6-afe3-11d1fc6bf815" providerId="ADAL" clId="{5D52A4FF-4145-4E81-97A7-E6947573A42E}" dt="2022-03-10T21:39:36.543" v="286" actId="164"/>
          <ac:picMkLst>
            <pc:docMk/>
            <pc:sldMk cId="2688060935" sldId="280"/>
            <ac:picMk id="10" creationId="{94EDD3B5-4FA3-4ED0-9CA6-2163A6AA7F09}"/>
          </ac:picMkLst>
        </pc:picChg>
        <pc:picChg chg="add mod ord">
          <ac:chgData name="Mayer, Michael F" userId="0f35fed0-6627-4dd6-afe3-11d1fc6bf815" providerId="ADAL" clId="{5D52A4FF-4145-4E81-97A7-E6947573A42E}" dt="2022-03-10T21:39:42.642" v="287" actId="164"/>
          <ac:picMkLst>
            <pc:docMk/>
            <pc:sldMk cId="2688060935" sldId="280"/>
            <ac:picMk id="12" creationId="{4A25D98B-E875-4C83-8FEF-37B2E1C5886B}"/>
          </ac:picMkLst>
        </pc:picChg>
      </pc:sldChg>
      <pc:sldChg chg="addSp modSp mod">
        <pc:chgData name="Mayer, Michael F" userId="0f35fed0-6627-4dd6-afe3-11d1fc6bf815" providerId="ADAL" clId="{5D52A4FF-4145-4E81-97A7-E6947573A42E}" dt="2022-03-10T22:27:48.767" v="577" actId="1076"/>
        <pc:sldMkLst>
          <pc:docMk/>
          <pc:sldMk cId="3808741120" sldId="281"/>
        </pc:sldMkLst>
        <pc:spChg chg="mod">
          <ac:chgData name="Mayer, Michael F" userId="0f35fed0-6627-4dd6-afe3-11d1fc6bf815" providerId="ADAL" clId="{5D52A4FF-4145-4E81-97A7-E6947573A42E}" dt="2022-03-10T21:50:26.263" v="548" actId="20577"/>
          <ac:spMkLst>
            <pc:docMk/>
            <pc:sldMk cId="3808741120" sldId="281"/>
            <ac:spMk id="4" creationId="{FE9A936E-14E0-2E4E-9DB3-A30A794976C7}"/>
          </ac:spMkLst>
        </pc:spChg>
        <pc:spChg chg="add mod">
          <ac:chgData name="Mayer, Michael F" userId="0f35fed0-6627-4dd6-afe3-11d1fc6bf815" providerId="ADAL" clId="{5D52A4FF-4145-4E81-97A7-E6947573A42E}" dt="2022-03-10T22:27:48.767" v="577" actId="1076"/>
          <ac:spMkLst>
            <pc:docMk/>
            <pc:sldMk cId="3808741120" sldId="281"/>
            <ac:spMk id="5" creationId="{11A97EA1-3D6A-4800-831F-8E134A9AC97F}"/>
          </ac:spMkLst>
        </pc:spChg>
      </pc:sldChg>
      <pc:sldChg chg="addSp modSp mod">
        <pc:chgData name="Mayer, Michael F" userId="0f35fed0-6627-4dd6-afe3-11d1fc6bf815" providerId="ADAL" clId="{5D52A4FF-4145-4E81-97A7-E6947573A42E}" dt="2022-03-10T21:20:07.597" v="86" actId="14100"/>
        <pc:sldMkLst>
          <pc:docMk/>
          <pc:sldMk cId="383526762" sldId="282"/>
        </pc:sldMkLst>
        <pc:spChg chg="mod">
          <ac:chgData name="Mayer, Michael F" userId="0f35fed0-6627-4dd6-afe3-11d1fc6bf815" providerId="ADAL" clId="{5D52A4FF-4145-4E81-97A7-E6947573A42E}" dt="2022-03-10T21:19:50.057" v="83" actId="20577"/>
          <ac:spMkLst>
            <pc:docMk/>
            <pc:sldMk cId="383526762" sldId="282"/>
            <ac:spMk id="4" creationId="{B5794D98-6584-754E-9AF8-68DFCC3ECFE6}"/>
          </ac:spMkLst>
        </pc:spChg>
        <pc:spChg chg="mod">
          <ac:chgData name="Mayer, Michael F" userId="0f35fed0-6627-4dd6-afe3-11d1fc6bf815" providerId="ADAL" clId="{5D52A4FF-4145-4E81-97A7-E6947573A42E}" dt="2022-03-10T21:19:28.198" v="54" actId="1076"/>
          <ac:spMkLst>
            <pc:docMk/>
            <pc:sldMk cId="383526762" sldId="282"/>
            <ac:spMk id="5" creationId="{0638974D-AADB-8E4A-B3F9-21AF09568CB7}"/>
          </ac:spMkLst>
        </pc:spChg>
        <pc:cxnChg chg="add mod">
          <ac:chgData name="Mayer, Michael F" userId="0f35fed0-6627-4dd6-afe3-11d1fc6bf815" providerId="ADAL" clId="{5D52A4FF-4145-4E81-97A7-E6947573A42E}" dt="2022-03-10T21:20:07.597" v="86" actId="14100"/>
          <ac:cxnSpMkLst>
            <pc:docMk/>
            <pc:sldMk cId="383526762" sldId="282"/>
            <ac:cxnSpMk id="7" creationId="{2ECAF374-CB7C-453F-B3CD-7538BF54DB59}"/>
          </ac:cxnSpMkLst>
        </pc:cxnChg>
      </pc:sldChg>
    </pc:docChg>
  </pc:docChgLst>
  <pc:docChgLst>
    <pc:chgData name="Foxe, Michael P" userId="7fd1d0c5-5978-4186-9960-15d3860b8597" providerId="ADAL" clId="{510E51C9-3FE9-4E93-BC95-DACFCFABD84E}"/>
    <pc:docChg chg="custSel modSld">
      <pc:chgData name="Foxe, Michael P" userId="7fd1d0c5-5978-4186-9960-15d3860b8597" providerId="ADAL" clId="{510E51C9-3FE9-4E93-BC95-DACFCFABD84E}" dt="2022-06-06T17:45:18.394" v="289" actId="20577"/>
      <pc:docMkLst>
        <pc:docMk/>
      </pc:docMkLst>
      <pc:sldChg chg="addSp modSp mod">
        <pc:chgData name="Foxe, Michael P" userId="7fd1d0c5-5978-4186-9960-15d3860b8597" providerId="ADAL" clId="{510E51C9-3FE9-4E93-BC95-DACFCFABD84E}" dt="2022-06-06T17:26:49.296" v="3" actId="207"/>
        <pc:sldMkLst>
          <pc:docMk/>
          <pc:sldMk cId="1152154647" sldId="260"/>
        </pc:sldMkLst>
        <pc:spChg chg="add mod">
          <ac:chgData name="Foxe, Michael P" userId="7fd1d0c5-5978-4186-9960-15d3860b8597" providerId="ADAL" clId="{510E51C9-3FE9-4E93-BC95-DACFCFABD84E}" dt="2022-06-06T17:26:49.296" v="3" actId="207"/>
          <ac:spMkLst>
            <pc:docMk/>
            <pc:sldMk cId="1152154647" sldId="260"/>
            <ac:spMk id="6" creationId="{84D2B91A-E6EB-4B9C-93CF-361D20BFD3E6}"/>
          </ac:spMkLst>
        </pc:spChg>
      </pc:sldChg>
      <pc:sldChg chg="modSp mod">
        <pc:chgData name="Foxe, Michael P" userId="7fd1d0c5-5978-4186-9960-15d3860b8597" providerId="ADAL" clId="{510E51C9-3FE9-4E93-BC95-DACFCFABD84E}" dt="2022-06-06T17:44:50.751" v="288" actId="20577"/>
        <pc:sldMkLst>
          <pc:docMk/>
          <pc:sldMk cId="1898420992" sldId="270"/>
        </pc:sldMkLst>
        <pc:spChg chg="mod">
          <ac:chgData name="Foxe, Michael P" userId="7fd1d0c5-5978-4186-9960-15d3860b8597" providerId="ADAL" clId="{510E51C9-3FE9-4E93-BC95-DACFCFABD84E}" dt="2022-06-06T17:44:50.751" v="288" actId="20577"/>
          <ac:spMkLst>
            <pc:docMk/>
            <pc:sldMk cId="1898420992" sldId="270"/>
            <ac:spMk id="3" creationId="{6A8A005F-95DA-454E-9CE1-7B9A2C7BCFA2}"/>
          </ac:spMkLst>
        </pc:spChg>
      </pc:sldChg>
      <pc:sldChg chg="addSp modSp mod">
        <pc:chgData name="Foxe, Michael P" userId="7fd1d0c5-5978-4186-9960-15d3860b8597" providerId="ADAL" clId="{510E51C9-3FE9-4E93-BC95-DACFCFABD84E}" dt="2022-06-06T17:45:18.394" v="289" actId="20577"/>
        <pc:sldMkLst>
          <pc:docMk/>
          <pc:sldMk cId="1736926433" sldId="275"/>
        </pc:sldMkLst>
        <pc:spChg chg="mod">
          <ac:chgData name="Foxe, Michael P" userId="7fd1d0c5-5978-4186-9960-15d3860b8597" providerId="ADAL" clId="{510E51C9-3FE9-4E93-BC95-DACFCFABD84E}" dt="2022-06-06T17:40:26.493" v="244" actId="20577"/>
          <ac:spMkLst>
            <pc:docMk/>
            <pc:sldMk cId="1736926433" sldId="275"/>
            <ac:spMk id="3" creationId="{6A8A005F-95DA-454E-9CE1-7B9A2C7BCFA2}"/>
          </ac:spMkLst>
        </pc:spChg>
        <pc:spChg chg="add mod">
          <ac:chgData name="Foxe, Michael P" userId="7fd1d0c5-5978-4186-9960-15d3860b8597" providerId="ADAL" clId="{510E51C9-3FE9-4E93-BC95-DACFCFABD84E}" dt="2022-06-06T17:45:18.394" v="289" actId="20577"/>
          <ac:spMkLst>
            <pc:docMk/>
            <pc:sldMk cId="1736926433" sldId="275"/>
            <ac:spMk id="4" creationId="{F6B4D271-6DD5-489D-945E-285A5D6FC43D}"/>
          </ac:spMkLst>
        </pc:spChg>
        <pc:spChg chg="add mod">
          <ac:chgData name="Foxe, Michael P" userId="7fd1d0c5-5978-4186-9960-15d3860b8597" providerId="ADAL" clId="{510E51C9-3FE9-4E93-BC95-DACFCFABD84E}" dt="2022-06-06T17:42:07.862" v="282" actId="1076"/>
          <ac:spMkLst>
            <pc:docMk/>
            <pc:sldMk cId="1736926433" sldId="275"/>
            <ac:spMk id="5" creationId="{9C133EA9-69AF-4130-AE66-6C75A728F825}"/>
          </ac:spMkLst>
        </pc:spChg>
      </pc:sldChg>
      <pc:sldChg chg="modSp mod">
        <pc:chgData name="Foxe, Michael P" userId="7fd1d0c5-5978-4186-9960-15d3860b8597" providerId="ADAL" clId="{510E51C9-3FE9-4E93-BC95-DACFCFABD84E}" dt="2022-06-06T17:27:06.836" v="13" actId="20577"/>
        <pc:sldMkLst>
          <pc:docMk/>
          <pc:sldMk cId="1400005164" sldId="279"/>
        </pc:sldMkLst>
        <pc:spChg chg="mod">
          <ac:chgData name="Foxe, Michael P" userId="7fd1d0c5-5978-4186-9960-15d3860b8597" providerId="ADAL" clId="{510E51C9-3FE9-4E93-BC95-DACFCFABD84E}" dt="2022-06-06T17:27:06.836" v="13" actId="20577"/>
          <ac:spMkLst>
            <pc:docMk/>
            <pc:sldMk cId="1400005164" sldId="279"/>
            <ac:spMk id="4" creationId="{0118AAF2-CF94-184C-805A-29FCF88D4971}"/>
          </ac:spMkLst>
        </pc:spChg>
      </pc:sldChg>
      <pc:sldChg chg="modSp mod">
        <pc:chgData name="Foxe, Michael P" userId="7fd1d0c5-5978-4186-9960-15d3860b8597" providerId="ADAL" clId="{510E51C9-3FE9-4E93-BC95-DACFCFABD84E}" dt="2022-06-06T17:43:39.049" v="284" actId="20577"/>
        <pc:sldMkLst>
          <pc:docMk/>
          <pc:sldMk cId="2688060935" sldId="280"/>
        </pc:sldMkLst>
        <pc:spChg chg="mod">
          <ac:chgData name="Foxe, Michael P" userId="7fd1d0c5-5978-4186-9960-15d3860b8597" providerId="ADAL" clId="{510E51C9-3FE9-4E93-BC95-DACFCFABD84E}" dt="2022-06-06T17:43:39.049" v="284" actId="20577"/>
          <ac:spMkLst>
            <pc:docMk/>
            <pc:sldMk cId="2688060935" sldId="280"/>
            <ac:spMk id="3" creationId="{3C89E276-D20B-8F43-BB6C-6408C4EFD487}"/>
          </ac:spMkLst>
        </pc:spChg>
      </pc:sldChg>
      <pc:sldChg chg="modSp mod">
        <pc:chgData name="Foxe, Michael P" userId="7fd1d0c5-5978-4186-9960-15d3860b8597" providerId="ADAL" clId="{510E51C9-3FE9-4E93-BC95-DACFCFABD84E}" dt="2022-06-06T17:33:26.295" v="68" actId="313"/>
        <pc:sldMkLst>
          <pc:docMk/>
          <pc:sldMk cId="2595866698" sldId="285"/>
        </pc:sldMkLst>
        <pc:spChg chg="mod">
          <ac:chgData name="Foxe, Michael P" userId="7fd1d0c5-5978-4186-9960-15d3860b8597" providerId="ADAL" clId="{510E51C9-3FE9-4E93-BC95-DACFCFABD84E}" dt="2022-06-06T17:33:26.295" v="68" actId="313"/>
          <ac:spMkLst>
            <pc:docMk/>
            <pc:sldMk cId="2595866698" sldId="285"/>
            <ac:spMk id="4" creationId="{A2812775-5261-4DA2-A64D-249381C5E887}"/>
          </ac:spMkLst>
        </pc:spChg>
      </pc:sldChg>
      <pc:sldChg chg="modSp mod">
        <pc:chgData name="Foxe, Michael P" userId="7fd1d0c5-5978-4186-9960-15d3860b8597" providerId="ADAL" clId="{510E51C9-3FE9-4E93-BC95-DACFCFABD84E}" dt="2022-06-06T17:32:41.323" v="67" actId="20577"/>
        <pc:sldMkLst>
          <pc:docMk/>
          <pc:sldMk cId="2404885315" sldId="286"/>
        </pc:sldMkLst>
        <pc:spChg chg="mod">
          <ac:chgData name="Foxe, Michael P" userId="7fd1d0c5-5978-4186-9960-15d3860b8597" providerId="ADAL" clId="{510E51C9-3FE9-4E93-BC95-DACFCFABD84E}" dt="2022-06-06T17:32:41.323" v="67" actId="20577"/>
          <ac:spMkLst>
            <pc:docMk/>
            <pc:sldMk cId="2404885315" sldId="286"/>
            <ac:spMk id="4" creationId="{F82DB11E-51C8-4EBB-90DF-E5D693278140}"/>
          </ac:spMkLst>
        </pc:spChg>
      </pc:sldChg>
    </pc:docChg>
  </pc:docChgLst>
  <pc:docChgLst>
    <pc:chgData name="Foxe, Michael P" userId="7fd1d0c5-5978-4186-9960-15d3860b8597" providerId="ADAL" clId="{25E19346-0451-476E-9382-D5C9E578A1BE}"/>
    <pc:docChg chg="undo custSel addSld delSld modSld sldOrd">
      <pc:chgData name="Foxe, Michael P" userId="7fd1d0c5-5978-4186-9960-15d3860b8597" providerId="ADAL" clId="{25E19346-0451-476E-9382-D5C9E578A1BE}" dt="2022-06-01T20:59:36.564" v="2448" actId="20577"/>
      <pc:docMkLst>
        <pc:docMk/>
      </pc:docMkLst>
      <pc:sldChg chg="modSp mod modTransition">
        <pc:chgData name="Foxe, Michael P" userId="7fd1d0c5-5978-4186-9960-15d3860b8597" providerId="ADAL" clId="{25E19346-0451-476E-9382-D5C9E578A1BE}" dt="2022-06-01T20:59:36.564" v="2448" actId="20577"/>
        <pc:sldMkLst>
          <pc:docMk/>
          <pc:sldMk cId="1152154647" sldId="260"/>
        </pc:sldMkLst>
        <pc:spChg chg="mod">
          <ac:chgData name="Foxe, Michael P" userId="7fd1d0c5-5978-4186-9960-15d3860b8597" providerId="ADAL" clId="{25E19346-0451-476E-9382-D5C9E578A1BE}" dt="2022-05-27T11:49:16.649" v="43" actId="404"/>
          <ac:spMkLst>
            <pc:docMk/>
            <pc:sldMk cId="1152154647" sldId="260"/>
            <ac:spMk id="2" creationId="{8BDFD0D9-1CAC-4FBD-8120-CBD5A07EB995}"/>
          </ac:spMkLst>
        </pc:spChg>
        <pc:spChg chg="mod">
          <ac:chgData name="Foxe, Michael P" userId="7fd1d0c5-5978-4186-9960-15d3860b8597" providerId="ADAL" clId="{25E19346-0451-476E-9382-D5C9E578A1BE}" dt="2022-06-01T20:59:36.564" v="2448" actId="20577"/>
          <ac:spMkLst>
            <pc:docMk/>
            <pc:sldMk cId="1152154647" sldId="260"/>
            <ac:spMk id="3" creationId="{76E8023F-3FB9-4A97-9941-C166782F56AF}"/>
          </ac:spMkLst>
        </pc:spChg>
        <pc:spChg chg="mod">
          <ac:chgData name="Foxe, Michael P" userId="7fd1d0c5-5978-4186-9960-15d3860b8597" providerId="ADAL" clId="{25E19346-0451-476E-9382-D5C9E578A1BE}" dt="2022-05-27T11:49:00.218" v="36" actId="1076"/>
          <ac:spMkLst>
            <pc:docMk/>
            <pc:sldMk cId="1152154647" sldId="260"/>
            <ac:spMk id="4" creationId="{3C886310-1A8B-41C6-8ABF-4E949224625A}"/>
          </ac:spMkLst>
        </pc:spChg>
      </pc:sldChg>
      <pc:sldChg chg="del ord modTransition">
        <pc:chgData name="Foxe, Michael P" userId="7fd1d0c5-5978-4186-9960-15d3860b8597" providerId="ADAL" clId="{25E19346-0451-476E-9382-D5C9E578A1BE}" dt="2022-05-31T07:47:44.493" v="1758" actId="47"/>
        <pc:sldMkLst>
          <pc:docMk/>
          <pc:sldMk cId="3300410602" sldId="263"/>
        </pc:sldMkLst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757395271" sldId="268"/>
        </pc:sldMkLst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1898420992" sldId="270"/>
        </pc:sldMkLst>
      </pc:sldChg>
      <pc:sldChg chg="modSp mod ord modTransition">
        <pc:chgData name="Foxe, Michael P" userId="7fd1d0c5-5978-4186-9960-15d3860b8597" providerId="ADAL" clId="{25E19346-0451-476E-9382-D5C9E578A1BE}" dt="2022-05-31T07:47:50.426" v="1759"/>
        <pc:sldMkLst>
          <pc:docMk/>
          <pc:sldMk cId="1735853949" sldId="271"/>
        </pc:sldMkLst>
        <pc:spChg chg="mod">
          <ac:chgData name="Foxe, Michael P" userId="7fd1d0c5-5978-4186-9960-15d3860b8597" providerId="ADAL" clId="{25E19346-0451-476E-9382-D5C9E578A1BE}" dt="2022-05-31T07:29:12.741" v="781" actId="20577"/>
          <ac:spMkLst>
            <pc:docMk/>
            <pc:sldMk cId="1735853949" sldId="271"/>
            <ac:spMk id="3" creationId="{6A8A005F-95DA-454E-9CE1-7B9A2C7BCFA2}"/>
          </ac:spMkLst>
        </pc:spChg>
        <pc:spChg chg="mod">
          <ac:chgData name="Foxe, Michael P" userId="7fd1d0c5-5978-4186-9960-15d3860b8597" providerId="ADAL" clId="{25E19346-0451-476E-9382-D5C9E578A1BE}" dt="2022-05-31T07:31:55.792" v="1096" actId="20577"/>
          <ac:spMkLst>
            <pc:docMk/>
            <pc:sldMk cId="1735853949" sldId="271"/>
            <ac:spMk id="4" creationId="{AE32B036-9190-174C-B71F-5CF9475C864F}"/>
          </ac:spMkLst>
        </pc:spChg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997628359" sldId="272"/>
        </pc:sldMkLst>
      </pc:sldChg>
      <pc:sldChg chg="del ord modTransition">
        <pc:chgData name="Foxe, Michael P" userId="7fd1d0c5-5978-4186-9960-15d3860b8597" providerId="ADAL" clId="{25E19346-0451-476E-9382-D5C9E578A1BE}" dt="2022-05-31T07:47:42.369" v="1756" actId="47"/>
        <pc:sldMkLst>
          <pc:docMk/>
          <pc:sldMk cId="1177161440" sldId="274"/>
        </pc:sldMkLst>
      </pc:sldChg>
      <pc:sldChg chg="addSp delSp modSp mod modTransition">
        <pc:chgData name="Foxe, Michael P" userId="7fd1d0c5-5978-4186-9960-15d3860b8597" providerId="ADAL" clId="{25E19346-0451-476E-9382-D5C9E578A1BE}" dt="2022-05-31T07:51:14.679" v="1835" actId="1076"/>
        <pc:sldMkLst>
          <pc:docMk/>
          <pc:sldMk cId="1736926433" sldId="275"/>
        </pc:sldMkLst>
        <pc:spChg chg="mod">
          <ac:chgData name="Foxe, Michael P" userId="7fd1d0c5-5978-4186-9960-15d3860b8597" providerId="ADAL" clId="{25E19346-0451-476E-9382-D5C9E578A1BE}" dt="2022-05-31T07:50:51.513" v="1832" actId="20577"/>
          <ac:spMkLst>
            <pc:docMk/>
            <pc:sldMk cId="1736926433" sldId="275"/>
            <ac:spMk id="3" creationId="{6A8A005F-95DA-454E-9CE1-7B9A2C7BCFA2}"/>
          </ac:spMkLst>
        </pc:spChg>
        <pc:spChg chg="del">
          <ac:chgData name="Foxe, Michael P" userId="7fd1d0c5-5978-4186-9960-15d3860b8597" providerId="ADAL" clId="{25E19346-0451-476E-9382-D5C9E578A1BE}" dt="2022-05-31T07:50:25.904" v="1784" actId="478"/>
          <ac:spMkLst>
            <pc:docMk/>
            <pc:sldMk cId="1736926433" sldId="275"/>
            <ac:spMk id="4" creationId="{9E79CC48-B667-4EF1-9DD7-A3975246ED48}"/>
          </ac:spMkLst>
        </pc:spChg>
        <pc:spChg chg="add mod">
          <ac:chgData name="Foxe, Michael P" userId="7fd1d0c5-5978-4186-9960-15d3860b8597" providerId="ADAL" clId="{25E19346-0451-476E-9382-D5C9E578A1BE}" dt="2022-05-31T07:51:09.854" v="1834"/>
          <ac:spMkLst>
            <pc:docMk/>
            <pc:sldMk cId="1736926433" sldId="275"/>
            <ac:spMk id="11" creationId="{1074BEC7-1A06-4BF1-AD7E-10627DF65776}"/>
          </ac:spMkLst>
        </pc:spChg>
        <pc:picChg chg="add del">
          <ac:chgData name="Foxe, Michael P" userId="7fd1d0c5-5978-4186-9960-15d3860b8597" providerId="ADAL" clId="{25E19346-0451-476E-9382-D5C9E578A1BE}" dt="2022-05-31T07:50:18.876" v="1781" actId="478"/>
          <ac:picMkLst>
            <pc:docMk/>
            <pc:sldMk cId="1736926433" sldId="275"/>
            <ac:picMk id="5" creationId="{B41FFE57-1897-4B86-99B3-73F9018156E6}"/>
          </ac:picMkLst>
        </pc:picChg>
        <pc:picChg chg="add del">
          <ac:chgData name="Foxe, Michael P" userId="7fd1d0c5-5978-4186-9960-15d3860b8597" providerId="ADAL" clId="{25E19346-0451-476E-9382-D5C9E578A1BE}" dt="2022-05-31T07:50:19.861" v="1782" actId="478"/>
          <ac:picMkLst>
            <pc:docMk/>
            <pc:sldMk cId="1736926433" sldId="275"/>
            <ac:picMk id="7" creationId="{4BC98A84-B99A-904C-A7E6-290EBB94C36B}"/>
          </ac:picMkLst>
        </pc:picChg>
        <pc:picChg chg="add del mod">
          <ac:chgData name="Foxe, Michael P" userId="7fd1d0c5-5978-4186-9960-15d3860b8597" providerId="ADAL" clId="{25E19346-0451-476E-9382-D5C9E578A1BE}" dt="2022-05-31T07:50:11.449" v="1779"/>
          <ac:picMkLst>
            <pc:docMk/>
            <pc:sldMk cId="1736926433" sldId="275"/>
            <ac:picMk id="1026" creationId="{6193CF74-A623-40E7-BF78-AC783B4EB638}"/>
          </ac:picMkLst>
        </pc:picChg>
        <pc:picChg chg="add mod">
          <ac:chgData name="Foxe, Michael P" userId="7fd1d0c5-5978-4186-9960-15d3860b8597" providerId="ADAL" clId="{25E19346-0451-476E-9382-D5C9E578A1BE}" dt="2022-05-31T07:51:14.679" v="1835" actId="1076"/>
          <ac:picMkLst>
            <pc:docMk/>
            <pc:sldMk cId="1736926433" sldId="275"/>
            <ac:picMk id="1028" creationId="{74ED45E1-10AC-482B-8648-358A9506E8C9}"/>
          </ac:picMkLst>
        </pc:picChg>
        <pc:cxnChg chg="add del">
          <ac:chgData name="Foxe, Michael P" userId="7fd1d0c5-5978-4186-9960-15d3860b8597" providerId="ADAL" clId="{25E19346-0451-476E-9382-D5C9E578A1BE}" dt="2022-05-31T07:50:22.981" v="1783" actId="478"/>
          <ac:cxnSpMkLst>
            <pc:docMk/>
            <pc:sldMk cId="1736926433" sldId="275"/>
            <ac:cxnSpMk id="8" creationId="{8681CD5A-0835-4919-9F54-167663AB8D3E}"/>
          </ac:cxnSpMkLst>
        </pc:cxnChg>
        <pc:cxnChg chg="del">
          <ac:chgData name="Foxe, Michael P" userId="7fd1d0c5-5978-4186-9960-15d3860b8597" providerId="ADAL" clId="{25E19346-0451-476E-9382-D5C9E578A1BE}" dt="2022-05-31T07:50:27.478" v="1785" actId="478"/>
          <ac:cxnSpMkLst>
            <pc:docMk/>
            <pc:sldMk cId="1736926433" sldId="275"/>
            <ac:cxnSpMk id="10" creationId="{0EC33FEA-F7D1-4266-95B7-E7E2BA37C059}"/>
          </ac:cxnSpMkLst>
        </pc:cxnChg>
      </pc:sldChg>
      <pc:sldChg chg="modSp mod modTransition">
        <pc:chgData name="Foxe, Michael P" userId="7fd1d0c5-5978-4186-9960-15d3860b8597" providerId="ADAL" clId="{25E19346-0451-476E-9382-D5C9E578A1BE}" dt="2022-05-31T07:47:50.426" v="1759"/>
        <pc:sldMkLst>
          <pc:docMk/>
          <pc:sldMk cId="2907420623" sldId="276"/>
        </pc:sldMkLst>
        <pc:spChg chg="mod">
          <ac:chgData name="Foxe, Michael P" userId="7fd1d0c5-5978-4186-9960-15d3860b8597" providerId="ADAL" clId="{25E19346-0451-476E-9382-D5C9E578A1BE}" dt="2022-05-31T07:23:11.527" v="735" actId="20577"/>
          <ac:spMkLst>
            <pc:docMk/>
            <pc:sldMk cId="2907420623" sldId="276"/>
            <ac:spMk id="4" creationId="{AE32B036-9190-174C-B71F-5CF9475C864F}"/>
          </ac:spMkLst>
        </pc:spChg>
      </pc:sldChg>
      <pc:sldChg chg="del ord modTransition">
        <pc:chgData name="Foxe, Michael P" userId="7fd1d0c5-5978-4186-9960-15d3860b8597" providerId="ADAL" clId="{25E19346-0451-476E-9382-D5C9E578A1BE}" dt="2022-05-31T07:47:43.038" v="1757" actId="47"/>
        <pc:sldMkLst>
          <pc:docMk/>
          <pc:sldMk cId="2610194958" sldId="277"/>
        </pc:sldMkLst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1400005164" sldId="279"/>
        </pc:sldMkLst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2688060935" sldId="280"/>
        </pc:sldMkLst>
      </pc:sldChg>
      <pc:sldChg chg="del ord modTransition">
        <pc:chgData name="Foxe, Michael P" userId="7fd1d0c5-5978-4186-9960-15d3860b8597" providerId="ADAL" clId="{25E19346-0451-476E-9382-D5C9E578A1BE}" dt="2022-05-31T07:47:39.710" v="1755" actId="47"/>
        <pc:sldMkLst>
          <pc:docMk/>
          <pc:sldMk cId="3808741120" sldId="281"/>
        </pc:sldMkLst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383526762" sldId="282"/>
        </pc:sldMkLst>
      </pc:sldChg>
      <pc:sldChg chg="modTransition">
        <pc:chgData name="Foxe, Michael P" userId="7fd1d0c5-5978-4186-9960-15d3860b8597" providerId="ADAL" clId="{25E19346-0451-476E-9382-D5C9E578A1BE}" dt="2022-05-31T07:47:50.426" v="1759"/>
        <pc:sldMkLst>
          <pc:docMk/>
          <pc:sldMk cId="1813100207" sldId="283"/>
        </pc:sldMkLst>
      </pc:sldChg>
      <pc:sldChg chg="addSp delSp modSp new mod modTransition">
        <pc:chgData name="Foxe, Michael P" userId="7fd1d0c5-5978-4186-9960-15d3860b8597" providerId="ADAL" clId="{25E19346-0451-476E-9382-D5C9E578A1BE}" dt="2022-05-31T08:10:35.915" v="2437" actId="1076"/>
        <pc:sldMkLst>
          <pc:docMk/>
          <pc:sldMk cId="1033583957" sldId="284"/>
        </pc:sldMkLst>
        <pc:spChg chg="mod">
          <ac:chgData name="Foxe, Michael P" userId="7fd1d0c5-5978-4186-9960-15d3860b8597" providerId="ADAL" clId="{25E19346-0451-476E-9382-D5C9E578A1BE}" dt="2022-05-27T11:53:19.667" v="121" actId="20577"/>
          <ac:spMkLst>
            <pc:docMk/>
            <pc:sldMk cId="1033583957" sldId="284"/>
            <ac:spMk id="3" creationId="{539EFE50-D15D-4A53-86DA-8C48DB3D3D74}"/>
          </ac:spMkLst>
        </pc:spChg>
        <pc:spChg chg="mod">
          <ac:chgData name="Foxe, Michael P" userId="7fd1d0c5-5978-4186-9960-15d3860b8597" providerId="ADAL" clId="{25E19346-0451-476E-9382-D5C9E578A1BE}" dt="2022-05-31T08:08:33.836" v="2423" actId="57"/>
          <ac:spMkLst>
            <pc:docMk/>
            <pc:sldMk cId="1033583957" sldId="284"/>
            <ac:spMk id="4" creationId="{139B598E-5905-4D45-BA4E-8C7992CFA190}"/>
          </ac:spMkLst>
        </pc:spChg>
        <pc:spChg chg="add del">
          <ac:chgData name="Foxe, Michael P" userId="7fd1d0c5-5978-4186-9960-15d3860b8597" providerId="ADAL" clId="{25E19346-0451-476E-9382-D5C9E578A1BE}" dt="2022-05-31T07:42:48.217" v="1460" actId="22"/>
          <ac:spMkLst>
            <pc:docMk/>
            <pc:sldMk cId="1033583957" sldId="284"/>
            <ac:spMk id="8" creationId="{DBE020EC-CFDE-449C-B13F-0030EF562BC7}"/>
          </ac:spMkLst>
        </pc:spChg>
        <pc:spChg chg="add mod">
          <ac:chgData name="Foxe, Michael P" userId="7fd1d0c5-5978-4186-9960-15d3860b8597" providerId="ADAL" clId="{25E19346-0451-476E-9382-D5C9E578A1BE}" dt="2022-05-31T08:08:58.615" v="2428" actId="1076"/>
          <ac:spMkLst>
            <pc:docMk/>
            <pc:sldMk cId="1033583957" sldId="284"/>
            <ac:spMk id="10" creationId="{99A83A3F-09D3-493D-9B28-978DACA98145}"/>
          </ac:spMkLst>
        </pc:spChg>
        <pc:grpChg chg="add mod">
          <ac:chgData name="Foxe, Michael P" userId="7fd1d0c5-5978-4186-9960-15d3860b8597" providerId="ADAL" clId="{25E19346-0451-476E-9382-D5C9E578A1BE}" dt="2022-05-31T08:10:35.915" v="2437" actId="1076"/>
          <ac:grpSpMkLst>
            <pc:docMk/>
            <pc:sldMk cId="1033583957" sldId="284"/>
            <ac:grpSpMk id="15" creationId="{26C198D6-0F48-4E92-9413-F90308E7BB93}"/>
          </ac:grpSpMkLst>
        </pc:grpChg>
        <pc:picChg chg="add mod">
          <ac:chgData name="Foxe, Michael P" userId="7fd1d0c5-5978-4186-9960-15d3860b8597" providerId="ADAL" clId="{25E19346-0451-476E-9382-D5C9E578A1BE}" dt="2022-05-31T08:10:34.445" v="2436" actId="164"/>
          <ac:picMkLst>
            <pc:docMk/>
            <pc:sldMk cId="1033583957" sldId="284"/>
            <ac:picMk id="5" creationId="{62C66D03-8C3B-4D69-97E5-FA1B0BA369D3}"/>
          </ac:picMkLst>
        </pc:picChg>
        <pc:picChg chg="add del mod">
          <ac:chgData name="Foxe, Michael P" userId="7fd1d0c5-5978-4186-9960-15d3860b8597" providerId="ADAL" clId="{25E19346-0451-476E-9382-D5C9E578A1BE}" dt="2022-05-31T07:51:55.301" v="1840" actId="478"/>
          <ac:picMkLst>
            <pc:docMk/>
            <pc:sldMk cId="1033583957" sldId="284"/>
            <ac:picMk id="6" creationId="{2846B7E7-1798-48B6-A811-7BD89413BE0C}"/>
          </ac:picMkLst>
        </pc:picChg>
        <pc:picChg chg="add mod">
          <ac:chgData name="Foxe, Michael P" userId="7fd1d0c5-5978-4186-9960-15d3860b8597" providerId="ADAL" clId="{25E19346-0451-476E-9382-D5C9E578A1BE}" dt="2022-05-31T08:08:48.562" v="2426" actId="1076"/>
          <ac:picMkLst>
            <pc:docMk/>
            <pc:sldMk cId="1033583957" sldId="284"/>
            <ac:picMk id="12" creationId="{EA0DE1A5-395E-40C8-863B-5284E3D990EE}"/>
          </ac:picMkLst>
        </pc:picChg>
        <pc:picChg chg="add mod">
          <ac:chgData name="Foxe, Michael P" userId="7fd1d0c5-5978-4186-9960-15d3860b8597" providerId="ADAL" clId="{25E19346-0451-476E-9382-D5C9E578A1BE}" dt="2022-05-31T08:10:34.445" v="2436" actId="164"/>
          <ac:picMkLst>
            <pc:docMk/>
            <pc:sldMk cId="1033583957" sldId="284"/>
            <ac:picMk id="14" creationId="{A9455D16-A6D6-4CCB-AE8C-5EE382BDC256}"/>
          </ac:picMkLst>
        </pc:picChg>
      </pc:sldChg>
      <pc:sldChg chg="addSp delSp modSp new mod modTransition">
        <pc:chgData name="Foxe, Michael P" userId="7fd1d0c5-5978-4186-9960-15d3860b8597" providerId="ADAL" clId="{25E19346-0451-476E-9382-D5C9E578A1BE}" dt="2022-05-31T08:05:24.912" v="2346" actId="20577"/>
        <pc:sldMkLst>
          <pc:docMk/>
          <pc:sldMk cId="2595866698" sldId="285"/>
        </pc:sldMkLst>
        <pc:spChg chg="mod">
          <ac:chgData name="Foxe, Michael P" userId="7fd1d0c5-5978-4186-9960-15d3860b8597" providerId="ADAL" clId="{25E19346-0451-476E-9382-D5C9E578A1BE}" dt="2022-05-27T11:53:33.617" v="152" actId="20577"/>
          <ac:spMkLst>
            <pc:docMk/>
            <pc:sldMk cId="2595866698" sldId="285"/>
            <ac:spMk id="3" creationId="{7B3648E6-F626-45F6-9857-89E196034C4F}"/>
          </ac:spMkLst>
        </pc:spChg>
        <pc:spChg chg="mod">
          <ac:chgData name="Foxe, Michael P" userId="7fd1d0c5-5978-4186-9960-15d3860b8597" providerId="ADAL" clId="{25E19346-0451-476E-9382-D5C9E578A1BE}" dt="2022-05-31T08:05:24.912" v="2346" actId="20577"/>
          <ac:spMkLst>
            <pc:docMk/>
            <pc:sldMk cId="2595866698" sldId="285"/>
            <ac:spMk id="4" creationId="{A2812775-5261-4DA2-A64D-249381C5E887}"/>
          </ac:spMkLst>
        </pc:spChg>
        <pc:spChg chg="add del">
          <ac:chgData name="Foxe, Michael P" userId="7fd1d0c5-5978-4186-9960-15d3860b8597" providerId="ADAL" clId="{25E19346-0451-476E-9382-D5C9E578A1BE}" dt="2022-05-31T07:48:17.310" v="1762" actId="22"/>
          <ac:spMkLst>
            <pc:docMk/>
            <pc:sldMk cId="2595866698" sldId="285"/>
            <ac:spMk id="8" creationId="{A192393A-3123-4CA6-9B02-2F5C6BBB485A}"/>
          </ac:spMkLst>
        </pc:spChg>
        <pc:spChg chg="add mod">
          <ac:chgData name="Foxe, Michael P" userId="7fd1d0c5-5978-4186-9960-15d3860b8597" providerId="ADAL" clId="{25E19346-0451-476E-9382-D5C9E578A1BE}" dt="2022-05-31T07:58:41.401" v="2189" actId="1076"/>
          <ac:spMkLst>
            <pc:docMk/>
            <pc:sldMk cId="2595866698" sldId="285"/>
            <ac:spMk id="9" creationId="{8A9AD869-5786-4023-9178-5C293572CEBD}"/>
          </ac:spMkLst>
        </pc:spChg>
        <pc:picChg chg="add mod">
          <ac:chgData name="Foxe, Michael P" userId="7fd1d0c5-5978-4186-9960-15d3860b8597" providerId="ADAL" clId="{25E19346-0451-476E-9382-D5C9E578A1BE}" dt="2022-05-31T07:44:47.471" v="1642" actId="1076"/>
          <ac:picMkLst>
            <pc:docMk/>
            <pc:sldMk cId="2595866698" sldId="285"/>
            <ac:picMk id="6" creationId="{0510FE29-7CAB-4A9E-9C23-B2380D583C8F}"/>
          </ac:picMkLst>
        </pc:picChg>
      </pc:sldChg>
      <pc:sldChg chg="modSp new mod modTransition">
        <pc:chgData name="Foxe, Michael P" userId="7fd1d0c5-5978-4186-9960-15d3860b8597" providerId="ADAL" clId="{25E19346-0451-476E-9382-D5C9E578A1BE}" dt="2022-05-31T07:47:50.426" v="1759"/>
        <pc:sldMkLst>
          <pc:docMk/>
          <pc:sldMk cId="2404885315" sldId="286"/>
        </pc:sldMkLst>
        <pc:spChg chg="mod">
          <ac:chgData name="Foxe, Michael P" userId="7fd1d0c5-5978-4186-9960-15d3860b8597" providerId="ADAL" clId="{25E19346-0451-476E-9382-D5C9E578A1BE}" dt="2022-05-27T11:53:45.002" v="194" actId="20577"/>
          <ac:spMkLst>
            <pc:docMk/>
            <pc:sldMk cId="2404885315" sldId="286"/>
            <ac:spMk id="3" creationId="{8384CAF3-7847-4D04-8969-96ADD4A68BC8}"/>
          </ac:spMkLst>
        </pc:spChg>
        <pc:spChg chg="mod">
          <ac:chgData name="Foxe, Michael P" userId="7fd1d0c5-5978-4186-9960-15d3860b8597" providerId="ADAL" clId="{25E19346-0451-476E-9382-D5C9E578A1BE}" dt="2022-05-31T07:47:24.993" v="1754" actId="20577"/>
          <ac:spMkLst>
            <pc:docMk/>
            <pc:sldMk cId="2404885315" sldId="286"/>
            <ac:spMk id="4" creationId="{F82DB11E-51C8-4EBB-90DF-E5D693278140}"/>
          </ac:spMkLst>
        </pc:spChg>
      </pc:sldChg>
      <pc:sldChg chg="new del">
        <pc:chgData name="Foxe, Michael P" userId="7fd1d0c5-5978-4186-9960-15d3860b8597" providerId="ADAL" clId="{25E19346-0451-476E-9382-D5C9E578A1BE}" dt="2022-05-31T07:34:10.623" v="1099" actId="47"/>
        <pc:sldMkLst>
          <pc:docMk/>
          <pc:sldMk cId="2099083724" sldId="287"/>
        </pc:sldMkLst>
      </pc:sldChg>
      <pc:sldChg chg="add ord modTransition">
        <pc:chgData name="Foxe, Michael P" userId="7fd1d0c5-5978-4186-9960-15d3860b8597" providerId="ADAL" clId="{25E19346-0451-476E-9382-D5C9E578A1BE}" dt="2022-05-31T07:47:50.426" v="1759"/>
        <pc:sldMkLst>
          <pc:docMk/>
          <pc:sldMk cId="2913713422" sldId="308"/>
        </pc:sldMkLst>
      </pc:sldChg>
      <pc:sldChg chg="add del">
        <pc:chgData name="Foxe, Michael P" userId="7fd1d0c5-5978-4186-9960-15d3860b8597" providerId="ADAL" clId="{25E19346-0451-476E-9382-D5C9E578A1BE}" dt="2022-05-31T07:50:58.346" v="1833" actId="47"/>
        <pc:sldMkLst>
          <pc:docMk/>
          <pc:sldMk cId="546957173" sldId="309"/>
        </pc:sldMkLst>
      </pc:sldChg>
      <pc:sldChg chg="add del">
        <pc:chgData name="Foxe, Michael P" userId="7fd1d0c5-5978-4186-9960-15d3860b8597" providerId="ADAL" clId="{25E19346-0451-476E-9382-D5C9E578A1BE}" dt="2022-05-31T07:40:45.621" v="1458" actId="47"/>
        <pc:sldMkLst>
          <pc:docMk/>
          <pc:sldMk cId="4040776623" sldId="309"/>
        </pc:sldMkLst>
      </pc:sldChg>
    </pc:docChg>
  </pc:docChgLst>
  <pc:docChgLst>
    <pc:chgData name="Cooper, Matthew W" userId="1619051b-7546-4a3d-ae1b-7d693034d301" providerId="ADAL" clId="{810E7DE6-F04B-4096-A4C1-6C98B12788C3}"/>
    <pc:docChg chg="modSld">
      <pc:chgData name="Cooper, Matthew W" userId="1619051b-7546-4a3d-ae1b-7d693034d301" providerId="ADAL" clId="{810E7DE6-F04B-4096-A4C1-6C98B12788C3}" dt="2022-03-18T20:02:45.223" v="14" actId="1076"/>
      <pc:docMkLst>
        <pc:docMk/>
      </pc:docMkLst>
      <pc:sldChg chg="addSp modSp mod">
        <pc:chgData name="Cooper, Matthew W" userId="1619051b-7546-4a3d-ae1b-7d693034d301" providerId="ADAL" clId="{810E7DE6-F04B-4096-A4C1-6C98B12788C3}" dt="2022-03-18T20:02:45.223" v="14" actId="1076"/>
        <pc:sldMkLst>
          <pc:docMk/>
          <pc:sldMk cId="1736926433" sldId="275"/>
        </pc:sldMkLst>
        <pc:picChg chg="add mod">
          <ac:chgData name="Cooper, Matthew W" userId="1619051b-7546-4a3d-ae1b-7d693034d301" providerId="ADAL" clId="{810E7DE6-F04B-4096-A4C1-6C98B12788C3}" dt="2022-03-18T20:02:45.223" v="14" actId="1076"/>
          <ac:picMkLst>
            <pc:docMk/>
            <pc:sldMk cId="1736926433" sldId="275"/>
            <ac:picMk id="5" creationId="{B41FFE57-1897-4B86-99B3-73F9018156E6}"/>
          </ac:picMkLst>
        </pc:picChg>
      </pc:sldChg>
      <pc:sldChg chg="modSp mod">
        <pc:chgData name="Cooper, Matthew W" userId="1619051b-7546-4a3d-ae1b-7d693034d301" providerId="ADAL" clId="{810E7DE6-F04B-4096-A4C1-6C98B12788C3}" dt="2022-03-18T19:58:39.581" v="10" actId="1035"/>
        <pc:sldMkLst>
          <pc:docMk/>
          <pc:sldMk cId="1813100207" sldId="283"/>
        </pc:sldMkLst>
        <pc:spChg chg="mod">
          <ac:chgData name="Cooper, Matthew W" userId="1619051b-7546-4a3d-ae1b-7d693034d301" providerId="ADAL" clId="{810E7DE6-F04B-4096-A4C1-6C98B12788C3}" dt="2022-03-18T19:58:39.581" v="10" actId="1035"/>
          <ac:spMkLst>
            <pc:docMk/>
            <pc:sldMk cId="1813100207" sldId="283"/>
            <ac:spMk id="4" creationId="{8DCBC699-0370-6440-8459-60A6AFB1E8E9}"/>
          </ac:spMkLst>
        </pc:spChg>
      </pc:sldChg>
    </pc:docChg>
  </pc:docChgLst>
  <pc:docChgLst>
    <pc:chgData name="Mayer, Michael F" userId="0f35fed0-6627-4dd6-afe3-11d1fc6bf815" providerId="ADAL" clId="{B051CD95-45AE-3047-A46C-76A7CB0E24BC}"/>
    <pc:docChg chg="undo custSel addSld delSld modSld">
      <pc:chgData name="Mayer, Michael F" userId="0f35fed0-6627-4dd6-afe3-11d1fc6bf815" providerId="ADAL" clId="{B051CD95-45AE-3047-A46C-76A7CB0E24BC}" dt="2022-03-15T21:20:20.725" v="515" actId="732"/>
      <pc:docMkLst>
        <pc:docMk/>
      </pc:docMkLst>
      <pc:sldChg chg="modSp mod">
        <pc:chgData name="Mayer, Michael F" userId="0f35fed0-6627-4dd6-afe3-11d1fc6bf815" providerId="ADAL" clId="{B051CD95-45AE-3047-A46C-76A7CB0E24BC}" dt="2022-03-11T16:35:29.659" v="73" actId="20577"/>
        <pc:sldMkLst>
          <pc:docMk/>
          <pc:sldMk cId="1152154647" sldId="260"/>
        </pc:sldMkLst>
        <pc:spChg chg="mod">
          <ac:chgData name="Mayer, Michael F" userId="0f35fed0-6627-4dd6-afe3-11d1fc6bf815" providerId="ADAL" clId="{B051CD95-45AE-3047-A46C-76A7CB0E24BC}" dt="2022-03-11T16:35:29.659" v="73" actId="20577"/>
          <ac:spMkLst>
            <pc:docMk/>
            <pc:sldMk cId="1152154647" sldId="260"/>
            <ac:spMk id="4" creationId="{3C886310-1A8B-41C6-8ABF-4E949224625A}"/>
          </ac:spMkLst>
        </pc:spChg>
      </pc:sldChg>
      <pc:sldChg chg="modSp mod">
        <pc:chgData name="Mayer, Michael F" userId="0f35fed0-6627-4dd6-afe3-11d1fc6bf815" providerId="ADAL" clId="{B051CD95-45AE-3047-A46C-76A7CB0E24BC}" dt="2022-03-11T16:25:43.965" v="2" actId="20577"/>
        <pc:sldMkLst>
          <pc:docMk/>
          <pc:sldMk cId="3300410602" sldId="263"/>
        </pc:sldMkLst>
        <pc:spChg chg="mod">
          <ac:chgData name="Mayer, Michael F" userId="0f35fed0-6627-4dd6-afe3-11d1fc6bf815" providerId="ADAL" clId="{B051CD95-45AE-3047-A46C-76A7CB0E24BC}" dt="2022-03-11T16:25:43.965" v="2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modSp add del mod delCm">
        <pc:chgData name="Mayer, Michael F" userId="0f35fed0-6627-4dd6-afe3-11d1fc6bf815" providerId="ADAL" clId="{B051CD95-45AE-3047-A46C-76A7CB0E24BC}" dt="2022-03-15T21:20:20.725" v="515" actId="732"/>
        <pc:sldMkLst>
          <pc:docMk/>
          <pc:sldMk cId="1898420992" sldId="270"/>
        </pc:sldMkLst>
        <pc:picChg chg="mod modCrop">
          <ac:chgData name="Mayer, Michael F" userId="0f35fed0-6627-4dd6-afe3-11d1fc6bf815" providerId="ADAL" clId="{B051CD95-45AE-3047-A46C-76A7CB0E24BC}" dt="2022-03-15T21:20:20.725" v="515" actId="732"/>
          <ac:picMkLst>
            <pc:docMk/>
            <pc:sldMk cId="1898420992" sldId="270"/>
            <ac:picMk id="6" creationId="{C86D3DE1-9ABC-B745-BBA6-8EFCF73B72C4}"/>
          </ac:picMkLst>
        </pc:picChg>
      </pc:sldChg>
      <pc:sldChg chg="modSp mod delCm">
        <pc:chgData name="Mayer, Michael F" userId="0f35fed0-6627-4dd6-afe3-11d1fc6bf815" providerId="ADAL" clId="{B051CD95-45AE-3047-A46C-76A7CB0E24BC}" dt="2022-03-15T21:11:46.361" v="444" actId="1592"/>
        <pc:sldMkLst>
          <pc:docMk/>
          <pc:sldMk cId="1735853949" sldId="271"/>
        </pc:sldMkLst>
        <pc:spChg chg="mod">
          <ac:chgData name="Mayer, Michael F" userId="0f35fed0-6627-4dd6-afe3-11d1fc6bf815" providerId="ADAL" clId="{B051CD95-45AE-3047-A46C-76A7CB0E24BC}" dt="2022-03-15T20:34:16.553" v="206" actId="20577"/>
          <ac:spMkLst>
            <pc:docMk/>
            <pc:sldMk cId="1735853949" sldId="271"/>
            <ac:spMk id="4" creationId="{AE32B036-9190-174C-B71F-5CF9475C864F}"/>
          </ac:spMkLst>
        </pc:spChg>
      </pc:sldChg>
      <pc:sldChg chg="addSp delSp modSp mod delCm">
        <pc:chgData name="Mayer, Michael F" userId="0f35fed0-6627-4dd6-afe3-11d1fc6bf815" providerId="ADAL" clId="{B051CD95-45AE-3047-A46C-76A7CB0E24BC}" dt="2022-03-15T21:11:58.569" v="445" actId="1592"/>
        <pc:sldMkLst>
          <pc:docMk/>
          <pc:sldMk cId="997628359" sldId="272"/>
        </pc:sldMkLst>
        <pc:spChg chg="mod">
          <ac:chgData name="Mayer, Michael F" userId="0f35fed0-6627-4dd6-afe3-11d1fc6bf815" providerId="ADAL" clId="{B051CD95-45AE-3047-A46C-76A7CB0E24BC}" dt="2022-03-15T20:38:39.669" v="267" actId="313"/>
          <ac:spMkLst>
            <pc:docMk/>
            <pc:sldMk cId="997628359" sldId="272"/>
            <ac:spMk id="4" creationId="{AE32B036-9190-174C-B71F-5CF9475C864F}"/>
          </ac:spMkLst>
        </pc:spChg>
        <pc:spChg chg="add mod">
          <ac:chgData name="Mayer, Michael F" userId="0f35fed0-6627-4dd6-afe3-11d1fc6bf815" providerId="ADAL" clId="{B051CD95-45AE-3047-A46C-76A7CB0E24BC}" dt="2022-03-15T20:38:34.569" v="266" actId="1076"/>
          <ac:spMkLst>
            <pc:docMk/>
            <pc:sldMk cId="997628359" sldId="272"/>
            <ac:spMk id="5" creationId="{A691C920-6521-A04B-952D-D073DFBE2358}"/>
          </ac:spMkLst>
        </pc:spChg>
        <pc:cxnChg chg="add del mod">
          <ac:chgData name="Mayer, Michael F" userId="0f35fed0-6627-4dd6-afe3-11d1fc6bf815" providerId="ADAL" clId="{B051CD95-45AE-3047-A46C-76A7CB0E24BC}" dt="2022-03-15T20:36:01.899" v="222" actId="478"/>
          <ac:cxnSpMkLst>
            <pc:docMk/>
            <pc:sldMk cId="997628359" sldId="272"/>
            <ac:cxnSpMk id="9" creationId="{8C923669-3B0E-1A43-8772-924302AE6990}"/>
          </ac:cxnSpMkLst>
        </pc:cxnChg>
      </pc:sldChg>
      <pc:sldChg chg="delSp modSp del mod modShow">
        <pc:chgData name="Mayer, Michael F" userId="0f35fed0-6627-4dd6-afe3-11d1fc6bf815" providerId="ADAL" clId="{B051CD95-45AE-3047-A46C-76A7CB0E24BC}" dt="2022-03-15T21:08:21.822" v="410" actId="2696"/>
        <pc:sldMkLst>
          <pc:docMk/>
          <pc:sldMk cId="3054499565" sldId="273"/>
        </pc:sldMkLst>
        <pc:spChg chg="mod">
          <ac:chgData name="Mayer, Michael F" userId="0f35fed0-6627-4dd6-afe3-11d1fc6bf815" providerId="ADAL" clId="{B051CD95-45AE-3047-A46C-76A7CB0E24BC}" dt="2022-03-15T20:40:16.333" v="274" actId="1076"/>
          <ac:spMkLst>
            <pc:docMk/>
            <pc:sldMk cId="3054499565" sldId="273"/>
            <ac:spMk id="4" creationId="{AE32B036-9190-174C-B71F-5CF9475C864F}"/>
          </ac:spMkLst>
        </pc:spChg>
        <pc:spChg chg="del">
          <ac:chgData name="Mayer, Michael F" userId="0f35fed0-6627-4dd6-afe3-11d1fc6bf815" providerId="ADAL" clId="{B051CD95-45AE-3047-A46C-76A7CB0E24BC}" dt="2022-03-15T20:40:07.154" v="272" actId="21"/>
          <ac:spMkLst>
            <pc:docMk/>
            <pc:sldMk cId="3054499565" sldId="273"/>
            <ac:spMk id="10" creationId="{8D34E745-3490-2641-B7FA-713FA374540B}"/>
          </ac:spMkLst>
        </pc:spChg>
        <pc:spChg chg="del">
          <ac:chgData name="Mayer, Michael F" userId="0f35fed0-6627-4dd6-afe3-11d1fc6bf815" providerId="ADAL" clId="{B051CD95-45AE-3047-A46C-76A7CB0E24BC}" dt="2022-03-15T20:40:07.154" v="272" actId="21"/>
          <ac:spMkLst>
            <pc:docMk/>
            <pc:sldMk cId="3054499565" sldId="273"/>
            <ac:spMk id="11" creationId="{62A80FF6-AABF-5C4D-9576-8581FAA74532}"/>
          </ac:spMkLst>
        </pc:spChg>
        <pc:picChg chg="del">
          <ac:chgData name="Mayer, Michael F" userId="0f35fed0-6627-4dd6-afe3-11d1fc6bf815" providerId="ADAL" clId="{B051CD95-45AE-3047-A46C-76A7CB0E24BC}" dt="2022-03-15T20:40:07.154" v="272" actId="21"/>
          <ac:picMkLst>
            <pc:docMk/>
            <pc:sldMk cId="3054499565" sldId="273"/>
            <ac:picMk id="6" creationId="{204057D5-B6E2-4646-990C-9B24725AB0BE}"/>
          </ac:picMkLst>
        </pc:picChg>
        <pc:picChg chg="del">
          <ac:chgData name="Mayer, Michael F" userId="0f35fed0-6627-4dd6-afe3-11d1fc6bf815" providerId="ADAL" clId="{B051CD95-45AE-3047-A46C-76A7CB0E24BC}" dt="2022-03-15T20:40:07.154" v="272" actId="21"/>
          <ac:picMkLst>
            <pc:docMk/>
            <pc:sldMk cId="3054499565" sldId="273"/>
            <ac:picMk id="8" creationId="{0CBC60A3-4A08-A841-91AE-9F3491809F91}"/>
          </ac:picMkLst>
        </pc:picChg>
      </pc:sldChg>
      <pc:sldChg chg="modSp mod">
        <pc:chgData name="Mayer, Michael F" userId="0f35fed0-6627-4dd6-afe3-11d1fc6bf815" providerId="ADAL" clId="{B051CD95-45AE-3047-A46C-76A7CB0E24BC}" dt="2022-03-15T21:14:15.891" v="493" actId="20577"/>
        <pc:sldMkLst>
          <pc:docMk/>
          <pc:sldMk cId="1177161440" sldId="274"/>
        </pc:sldMkLst>
        <pc:spChg chg="mod">
          <ac:chgData name="Mayer, Michael F" userId="0f35fed0-6627-4dd6-afe3-11d1fc6bf815" providerId="ADAL" clId="{B051CD95-45AE-3047-A46C-76A7CB0E24BC}" dt="2022-03-15T21:14:15.891" v="493" actId="20577"/>
          <ac:spMkLst>
            <pc:docMk/>
            <pc:sldMk cId="1177161440" sldId="274"/>
            <ac:spMk id="4" creationId="{AE32B036-9190-174C-B71F-5CF9475C864F}"/>
          </ac:spMkLst>
        </pc:spChg>
        <pc:spChg chg="mod">
          <ac:chgData name="Mayer, Michael F" userId="0f35fed0-6627-4dd6-afe3-11d1fc6bf815" providerId="ADAL" clId="{B051CD95-45AE-3047-A46C-76A7CB0E24BC}" dt="2022-03-14T19:54:43.231" v="76" actId="57"/>
          <ac:spMkLst>
            <pc:docMk/>
            <pc:sldMk cId="1177161440" sldId="274"/>
            <ac:spMk id="5" creationId="{2F6CB7BE-AF34-1D43-B4CE-D4575A819039}"/>
          </ac:spMkLst>
        </pc:spChg>
      </pc:sldChg>
      <pc:sldChg chg="modSp mod delCm">
        <pc:chgData name="Mayer, Michael F" userId="0f35fed0-6627-4dd6-afe3-11d1fc6bf815" providerId="ADAL" clId="{B051CD95-45AE-3047-A46C-76A7CB0E24BC}" dt="2022-03-15T20:31:41.770" v="165" actId="1592"/>
        <pc:sldMkLst>
          <pc:docMk/>
          <pc:sldMk cId="2610194958" sldId="277"/>
        </pc:sldMkLst>
        <pc:spChg chg="mod">
          <ac:chgData name="Mayer, Michael F" userId="0f35fed0-6627-4dd6-afe3-11d1fc6bf815" providerId="ADAL" clId="{B051CD95-45AE-3047-A46C-76A7CB0E24BC}" dt="2022-03-15T20:31:17.275" v="162" actId="14100"/>
          <ac:spMkLst>
            <pc:docMk/>
            <pc:sldMk cId="2610194958" sldId="277"/>
            <ac:spMk id="4" creationId="{AE32B036-9190-174C-B71F-5CF9475C864F}"/>
          </ac:spMkLst>
        </pc:spChg>
      </pc:sldChg>
      <pc:sldChg chg="delCm">
        <pc:chgData name="Mayer, Michael F" userId="0f35fed0-6627-4dd6-afe3-11d1fc6bf815" providerId="ADAL" clId="{B051CD95-45AE-3047-A46C-76A7CB0E24BC}" dt="2022-03-15T21:06:04.596" v="400" actId="1592"/>
        <pc:sldMkLst>
          <pc:docMk/>
          <pc:sldMk cId="1780379853" sldId="278"/>
        </pc:sldMkLst>
      </pc:sldChg>
      <pc:sldChg chg="modSp mod delCm">
        <pc:chgData name="Mayer, Michael F" userId="0f35fed0-6627-4dd6-afe3-11d1fc6bf815" providerId="ADAL" clId="{B051CD95-45AE-3047-A46C-76A7CB0E24BC}" dt="2022-03-15T20:29:00.183" v="96" actId="1592"/>
        <pc:sldMkLst>
          <pc:docMk/>
          <pc:sldMk cId="1400005164" sldId="279"/>
        </pc:sldMkLst>
        <pc:spChg chg="mod">
          <ac:chgData name="Mayer, Michael F" userId="0f35fed0-6627-4dd6-afe3-11d1fc6bf815" providerId="ADAL" clId="{B051CD95-45AE-3047-A46C-76A7CB0E24BC}" dt="2022-03-15T20:28:54.134" v="95" actId="20577"/>
          <ac:spMkLst>
            <pc:docMk/>
            <pc:sldMk cId="1400005164" sldId="279"/>
            <ac:spMk id="4" creationId="{0118AAF2-CF94-184C-805A-29FCF88D4971}"/>
          </ac:spMkLst>
        </pc:spChg>
      </pc:sldChg>
      <pc:sldChg chg="modSp mod">
        <pc:chgData name="Mayer, Michael F" userId="0f35fed0-6627-4dd6-afe3-11d1fc6bf815" providerId="ADAL" clId="{B051CD95-45AE-3047-A46C-76A7CB0E24BC}" dt="2022-03-15T21:17:46.917" v="511" actId="20577"/>
        <pc:sldMkLst>
          <pc:docMk/>
          <pc:sldMk cId="2688060935" sldId="280"/>
        </pc:sldMkLst>
        <pc:spChg chg="mod">
          <ac:chgData name="Mayer, Michael F" userId="0f35fed0-6627-4dd6-afe3-11d1fc6bf815" providerId="ADAL" clId="{B051CD95-45AE-3047-A46C-76A7CB0E24BC}" dt="2022-03-15T21:17:46.917" v="511" actId="20577"/>
          <ac:spMkLst>
            <pc:docMk/>
            <pc:sldMk cId="2688060935" sldId="280"/>
            <ac:spMk id="4" creationId="{FE9A936E-14E0-2E4E-9DB3-A30A794976C7}"/>
          </ac:spMkLst>
        </pc:spChg>
      </pc:sldChg>
      <pc:sldChg chg="modSp mod delCm">
        <pc:chgData name="Mayer, Michael F" userId="0f35fed0-6627-4dd6-afe3-11d1fc6bf815" providerId="ADAL" clId="{B051CD95-45AE-3047-A46C-76A7CB0E24BC}" dt="2022-03-15T21:17:38.911" v="510" actId="20577"/>
        <pc:sldMkLst>
          <pc:docMk/>
          <pc:sldMk cId="3808741120" sldId="281"/>
        </pc:sldMkLst>
        <pc:spChg chg="mod">
          <ac:chgData name="Mayer, Michael F" userId="0f35fed0-6627-4dd6-afe3-11d1fc6bf815" providerId="ADAL" clId="{B051CD95-45AE-3047-A46C-76A7CB0E24BC}" dt="2022-03-15T21:17:38.911" v="510" actId="20577"/>
          <ac:spMkLst>
            <pc:docMk/>
            <pc:sldMk cId="3808741120" sldId="281"/>
            <ac:spMk id="4" creationId="{FE9A936E-14E0-2E4E-9DB3-A30A794976C7}"/>
          </ac:spMkLst>
        </pc:spChg>
      </pc:sldChg>
      <pc:sldChg chg="modSp mod delCm">
        <pc:chgData name="Mayer, Michael F" userId="0f35fed0-6627-4dd6-afe3-11d1fc6bf815" providerId="ADAL" clId="{B051CD95-45AE-3047-A46C-76A7CB0E24BC}" dt="2022-03-15T21:06:12.466" v="401" actId="1592"/>
        <pc:sldMkLst>
          <pc:docMk/>
          <pc:sldMk cId="383526762" sldId="282"/>
        </pc:sldMkLst>
        <pc:spChg chg="mod">
          <ac:chgData name="Mayer, Michael F" userId="0f35fed0-6627-4dd6-afe3-11d1fc6bf815" providerId="ADAL" clId="{B051CD95-45AE-3047-A46C-76A7CB0E24BC}" dt="2022-03-15T20:44:33.891" v="362" actId="20577"/>
          <ac:spMkLst>
            <pc:docMk/>
            <pc:sldMk cId="383526762" sldId="282"/>
            <ac:spMk id="3" creationId="{C9AE0776-50ED-6240-8729-EDB9CA3D9B2F}"/>
          </ac:spMkLst>
        </pc:spChg>
        <pc:spChg chg="mod">
          <ac:chgData name="Mayer, Michael F" userId="0f35fed0-6627-4dd6-afe3-11d1fc6bf815" providerId="ADAL" clId="{B051CD95-45AE-3047-A46C-76A7CB0E24BC}" dt="2022-03-15T20:44:42.875" v="365" actId="20577"/>
          <ac:spMkLst>
            <pc:docMk/>
            <pc:sldMk cId="383526762" sldId="282"/>
            <ac:spMk id="4" creationId="{B5794D98-6584-754E-9AF8-68DFCC3ECFE6}"/>
          </ac:spMkLst>
        </pc:spChg>
      </pc:sldChg>
      <pc:sldChg chg="addSp delSp modSp new mod">
        <pc:chgData name="Mayer, Michael F" userId="0f35fed0-6627-4dd6-afe3-11d1fc6bf815" providerId="ADAL" clId="{B051CD95-45AE-3047-A46C-76A7CB0E24BC}" dt="2022-03-15T21:15:04.946" v="499" actId="20577"/>
        <pc:sldMkLst>
          <pc:docMk/>
          <pc:sldMk cId="1813100207" sldId="283"/>
        </pc:sldMkLst>
        <pc:spChg chg="mod">
          <ac:chgData name="Mayer, Michael F" userId="0f35fed0-6627-4dd6-afe3-11d1fc6bf815" providerId="ADAL" clId="{B051CD95-45AE-3047-A46C-76A7CB0E24BC}" dt="2022-03-15T20:39:59.645" v="271"/>
          <ac:spMkLst>
            <pc:docMk/>
            <pc:sldMk cId="1813100207" sldId="283"/>
            <ac:spMk id="3" creationId="{4514C871-A6B5-6A41-9BA0-B2C9191E30E2}"/>
          </ac:spMkLst>
        </pc:spChg>
        <pc:spChg chg="mod">
          <ac:chgData name="Mayer, Michael F" userId="0f35fed0-6627-4dd6-afe3-11d1fc6bf815" providerId="ADAL" clId="{B051CD95-45AE-3047-A46C-76A7CB0E24BC}" dt="2022-03-15T21:15:04.946" v="499" actId="20577"/>
          <ac:spMkLst>
            <pc:docMk/>
            <pc:sldMk cId="1813100207" sldId="283"/>
            <ac:spMk id="4" creationId="{8DCBC699-0370-6440-8459-60A6AFB1E8E9}"/>
          </ac:spMkLst>
        </pc:spChg>
        <pc:spChg chg="add mod">
          <ac:chgData name="Mayer, Michael F" userId="0f35fed0-6627-4dd6-afe3-11d1fc6bf815" providerId="ADAL" clId="{B051CD95-45AE-3047-A46C-76A7CB0E24BC}" dt="2022-03-15T20:41:44.037" v="318" actId="1076"/>
          <ac:spMkLst>
            <pc:docMk/>
            <pc:sldMk cId="1813100207" sldId="283"/>
            <ac:spMk id="7" creationId="{C92D9EC7-8B89-E147-9334-64279585548B}"/>
          </ac:spMkLst>
        </pc:spChg>
        <pc:spChg chg="add mod">
          <ac:chgData name="Mayer, Michael F" userId="0f35fed0-6627-4dd6-afe3-11d1fc6bf815" providerId="ADAL" clId="{B051CD95-45AE-3047-A46C-76A7CB0E24BC}" dt="2022-03-15T20:53:12.602" v="395" actId="1076"/>
          <ac:spMkLst>
            <pc:docMk/>
            <pc:sldMk cId="1813100207" sldId="283"/>
            <ac:spMk id="8" creationId="{F32A4DC3-BA61-3943-8C08-9553C782094C}"/>
          </ac:spMkLst>
        </pc:spChg>
        <pc:spChg chg="add del mod">
          <ac:chgData name="Mayer, Michael F" userId="0f35fed0-6627-4dd6-afe3-11d1fc6bf815" providerId="ADAL" clId="{B051CD95-45AE-3047-A46C-76A7CB0E24BC}" dt="2022-03-15T20:40:24.106" v="276"/>
          <ac:spMkLst>
            <pc:docMk/>
            <pc:sldMk cId="1813100207" sldId="283"/>
            <ac:spMk id="11" creationId="{9F6FD96E-DF98-0742-93D7-57E2985538DC}"/>
          </ac:spMkLst>
        </pc:spChg>
        <pc:spChg chg="add del mod">
          <ac:chgData name="Mayer, Michael F" userId="0f35fed0-6627-4dd6-afe3-11d1fc6bf815" providerId="ADAL" clId="{B051CD95-45AE-3047-A46C-76A7CB0E24BC}" dt="2022-03-15T20:40:24.106" v="276"/>
          <ac:spMkLst>
            <pc:docMk/>
            <pc:sldMk cId="1813100207" sldId="283"/>
            <ac:spMk id="12" creationId="{B4014FA9-CFE9-C34E-B681-A8E6CCE77569}"/>
          </ac:spMkLst>
        </pc:spChg>
        <pc:spChg chg="add del mod">
          <ac:chgData name="Mayer, Michael F" userId="0f35fed0-6627-4dd6-afe3-11d1fc6bf815" providerId="ADAL" clId="{B051CD95-45AE-3047-A46C-76A7CB0E24BC}" dt="2022-03-15T20:40:37.241" v="278"/>
          <ac:spMkLst>
            <pc:docMk/>
            <pc:sldMk cId="1813100207" sldId="283"/>
            <ac:spMk id="13" creationId="{CBF6E02F-662E-654B-A3C6-CFF08885C951}"/>
          </ac:spMkLst>
        </pc:spChg>
        <pc:picChg chg="add mod">
          <ac:chgData name="Mayer, Michael F" userId="0f35fed0-6627-4dd6-afe3-11d1fc6bf815" providerId="ADAL" clId="{B051CD95-45AE-3047-A46C-76A7CB0E24BC}" dt="2022-03-15T20:43:35.779" v="347" actId="1076"/>
          <ac:picMkLst>
            <pc:docMk/>
            <pc:sldMk cId="1813100207" sldId="283"/>
            <ac:picMk id="5" creationId="{9DA72258-349C-E84B-8B56-6C1AFBAB548B}"/>
          </ac:picMkLst>
        </pc:picChg>
        <pc:picChg chg="add mod">
          <ac:chgData name="Mayer, Michael F" userId="0f35fed0-6627-4dd6-afe3-11d1fc6bf815" providerId="ADAL" clId="{B051CD95-45AE-3047-A46C-76A7CB0E24BC}" dt="2022-03-15T20:41:36.419" v="315" actId="14100"/>
          <ac:picMkLst>
            <pc:docMk/>
            <pc:sldMk cId="1813100207" sldId="283"/>
            <ac:picMk id="6" creationId="{E53939D6-177A-834E-9A5D-349D5A2BB18D}"/>
          </ac:picMkLst>
        </pc:picChg>
        <pc:picChg chg="add del mod">
          <ac:chgData name="Mayer, Michael F" userId="0f35fed0-6627-4dd6-afe3-11d1fc6bf815" providerId="ADAL" clId="{B051CD95-45AE-3047-A46C-76A7CB0E24BC}" dt="2022-03-15T20:40:24.106" v="276"/>
          <ac:picMkLst>
            <pc:docMk/>
            <pc:sldMk cId="1813100207" sldId="283"/>
            <ac:picMk id="9" creationId="{8F385435-0122-0541-8F9E-29713FDEED2E}"/>
          </ac:picMkLst>
        </pc:picChg>
        <pc:picChg chg="add del mod">
          <ac:chgData name="Mayer, Michael F" userId="0f35fed0-6627-4dd6-afe3-11d1fc6bf815" providerId="ADAL" clId="{B051CD95-45AE-3047-A46C-76A7CB0E24BC}" dt="2022-03-15T20:40:24.106" v="276"/>
          <ac:picMkLst>
            <pc:docMk/>
            <pc:sldMk cId="1813100207" sldId="283"/>
            <ac:picMk id="10" creationId="{55D9E44E-5CDE-494D-8570-1B2D5108B656}"/>
          </ac:picMkLst>
        </pc:picChg>
      </pc:sldChg>
    </pc:docChg>
  </pc:docChgLst>
  <pc:docChgLst>
    <pc:chgData name="Panisko, Mark E" userId="S::mark.panisko@pnnl.gov::ad8bd492-d784-416c-a8f5-c4613430321b" providerId="AD" clId="Web-{B2357CFB-A135-FD16-737F-46848E32E469}"/>
    <pc:docChg chg="modSld">
      <pc:chgData name="Panisko, Mark E" userId="S::mark.panisko@pnnl.gov::ad8bd492-d784-416c-a8f5-c4613430321b" providerId="AD" clId="Web-{B2357CFB-A135-FD16-737F-46848E32E469}" dt="2022-03-10T23:25:41.367" v="2" actId="20577"/>
      <pc:docMkLst>
        <pc:docMk/>
      </pc:docMkLst>
      <pc:sldChg chg="modSp">
        <pc:chgData name="Panisko, Mark E" userId="S::mark.panisko@pnnl.gov::ad8bd492-d784-416c-a8f5-c4613430321b" providerId="AD" clId="Web-{B2357CFB-A135-FD16-737F-46848E32E469}" dt="2022-03-10T23:25:41.367" v="2" actId="20577"/>
        <pc:sldMkLst>
          <pc:docMk/>
          <pc:sldMk cId="1152154647" sldId="260"/>
        </pc:sldMkLst>
        <pc:spChg chg="mod">
          <ac:chgData name="Panisko, Mark E" userId="S::mark.panisko@pnnl.gov::ad8bd492-d784-416c-a8f5-c4613430321b" providerId="AD" clId="Web-{B2357CFB-A135-FD16-737F-46848E32E469}" dt="2022-03-10T23:25:41.367" v="2" actId="20577"/>
          <ac:spMkLst>
            <pc:docMk/>
            <pc:sldMk cId="1152154647" sldId="260"/>
            <ac:spMk id="4" creationId="{3C886310-1A8B-41C6-8ABF-4E949224625A}"/>
          </ac:spMkLst>
        </pc:spChg>
      </pc:sldChg>
    </pc:docChg>
  </pc:docChgLst>
  <pc:docChgLst>
    <pc:chgData name="Mayer, Michael F" userId="0f35fed0-6627-4dd6-afe3-11d1fc6bf815" providerId="ADAL" clId="{25C3494E-3021-0544-A3C0-CC675706A029}"/>
    <pc:docChg chg="undo custSel addSld delSld modSld sldOrd">
      <pc:chgData name="Mayer, Michael F" userId="0f35fed0-6627-4dd6-afe3-11d1fc6bf815" providerId="ADAL" clId="{25C3494E-3021-0544-A3C0-CC675706A029}" dt="2022-03-10T15:59:07.502" v="2278" actId="20577"/>
      <pc:docMkLst>
        <pc:docMk/>
      </pc:docMkLst>
      <pc:sldChg chg="del">
        <pc:chgData name="Mayer, Michael F" userId="0f35fed0-6627-4dd6-afe3-11d1fc6bf815" providerId="ADAL" clId="{25C3494E-3021-0544-A3C0-CC675706A029}" dt="2022-03-09T15:51:54.756" v="87" actId="2696"/>
        <pc:sldMkLst>
          <pc:docMk/>
          <pc:sldMk cId="2284684312" sldId="258"/>
        </pc:sldMkLst>
      </pc:sldChg>
      <pc:sldChg chg="modSp mod">
        <pc:chgData name="Mayer, Michael F" userId="0f35fed0-6627-4dd6-afe3-11d1fc6bf815" providerId="ADAL" clId="{25C3494E-3021-0544-A3C0-CC675706A029}" dt="2022-03-09T15:49:44.799" v="45" actId="20577"/>
        <pc:sldMkLst>
          <pc:docMk/>
          <pc:sldMk cId="3300410602" sldId="263"/>
        </pc:sldMkLst>
        <pc:spChg chg="mod">
          <ac:chgData name="Mayer, Michael F" userId="0f35fed0-6627-4dd6-afe3-11d1fc6bf815" providerId="ADAL" clId="{25C3494E-3021-0544-A3C0-CC675706A029}" dt="2022-03-09T15:49:44.799" v="45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delSp del mod delCm">
        <pc:chgData name="Mayer, Michael F" userId="0f35fed0-6627-4dd6-afe3-11d1fc6bf815" providerId="ADAL" clId="{25C3494E-3021-0544-A3C0-CC675706A029}" dt="2022-03-10T15:16:05.503" v="1508" actId="2696"/>
        <pc:sldMkLst>
          <pc:docMk/>
          <pc:sldMk cId="183658130" sldId="269"/>
        </pc:sldMkLst>
        <pc:spChg chg="del">
          <ac:chgData name="Mayer, Michael F" userId="0f35fed0-6627-4dd6-afe3-11d1fc6bf815" providerId="ADAL" clId="{25C3494E-3021-0544-A3C0-CC675706A029}" dt="2022-03-09T16:16:27.328" v="368" actId="478"/>
          <ac:spMkLst>
            <pc:docMk/>
            <pc:sldMk cId="183658130" sldId="269"/>
            <ac:spMk id="12" creationId="{D04F2E23-8803-4949-A5AD-EC9914AF8AC5}"/>
          </ac:spMkLst>
        </pc:spChg>
        <pc:picChg chg="del">
          <ac:chgData name="Mayer, Michael F" userId="0f35fed0-6627-4dd6-afe3-11d1fc6bf815" providerId="ADAL" clId="{25C3494E-3021-0544-A3C0-CC675706A029}" dt="2022-03-10T15:16:02.231" v="1507" actId="478"/>
          <ac:picMkLst>
            <pc:docMk/>
            <pc:sldMk cId="183658130" sldId="269"/>
            <ac:picMk id="8" creationId="{E7030752-2A99-4E4B-A6F5-9F96368BBAC3}"/>
          </ac:picMkLst>
        </pc:picChg>
        <pc:picChg chg="del">
          <ac:chgData name="Mayer, Michael F" userId="0f35fed0-6627-4dd6-afe3-11d1fc6bf815" providerId="ADAL" clId="{25C3494E-3021-0544-A3C0-CC675706A029}" dt="2022-03-09T16:08:09.691" v="367" actId="478"/>
          <ac:picMkLst>
            <pc:docMk/>
            <pc:sldMk cId="183658130" sldId="269"/>
            <ac:picMk id="9" creationId="{30D0D0BE-C7EC-49F5-AEF1-4D9450938DD7}"/>
          </ac:picMkLst>
        </pc:picChg>
      </pc:sldChg>
      <pc:sldChg chg="addSp modSp mod">
        <pc:chgData name="Mayer, Michael F" userId="0f35fed0-6627-4dd6-afe3-11d1fc6bf815" providerId="ADAL" clId="{25C3494E-3021-0544-A3C0-CC675706A029}" dt="2022-03-09T16:44:05.103" v="1179" actId="57"/>
        <pc:sldMkLst>
          <pc:docMk/>
          <pc:sldMk cId="1735853949" sldId="271"/>
        </pc:sldMkLst>
        <pc:spChg chg="mod">
          <ac:chgData name="Mayer, Michael F" userId="0f35fed0-6627-4dd6-afe3-11d1fc6bf815" providerId="ADAL" clId="{25C3494E-3021-0544-A3C0-CC675706A029}" dt="2022-03-09T16:32:51.726" v="748" actId="20577"/>
          <ac:spMkLst>
            <pc:docMk/>
            <pc:sldMk cId="1735853949" sldId="271"/>
            <ac:spMk id="3" creationId="{6A8A005F-95DA-454E-9CE1-7B9A2C7BCFA2}"/>
          </ac:spMkLst>
        </pc:spChg>
        <pc:spChg chg="mod">
          <ac:chgData name="Mayer, Michael F" userId="0f35fed0-6627-4dd6-afe3-11d1fc6bf815" providerId="ADAL" clId="{25C3494E-3021-0544-A3C0-CC675706A029}" dt="2022-03-09T16:44:05.103" v="1179" actId="57"/>
          <ac:spMkLst>
            <pc:docMk/>
            <pc:sldMk cId="1735853949" sldId="271"/>
            <ac:spMk id="4" creationId="{AE32B036-9190-174C-B71F-5CF9475C864F}"/>
          </ac:spMkLst>
        </pc:spChg>
        <pc:spChg chg="add mod">
          <ac:chgData name="Mayer, Michael F" userId="0f35fed0-6627-4dd6-afe3-11d1fc6bf815" providerId="ADAL" clId="{25C3494E-3021-0544-A3C0-CC675706A029}" dt="2022-03-09T16:37:44.974" v="835" actId="403"/>
          <ac:spMkLst>
            <pc:docMk/>
            <pc:sldMk cId="1735853949" sldId="271"/>
            <ac:spMk id="7" creationId="{D03DEBA9-4D54-CA44-9013-727840B91FCA}"/>
          </ac:spMkLst>
        </pc:spChg>
        <pc:picChg chg="add mod">
          <ac:chgData name="Mayer, Michael F" userId="0f35fed0-6627-4dd6-afe3-11d1fc6bf815" providerId="ADAL" clId="{25C3494E-3021-0544-A3C0-CC675706A029}" dt="2022-03-09T16:34:02.526" v="828" actId="962"/>
          <ac:picMkLst>
            <pc:docMk/>
            <pc:sldMk cId="1735853949" sldId="271"/>
            <ac:picMk id="6" creationId="{9C252081-0C6B-5748-B126-56B1EAADDFC6}"/>
          </ac:picMkLst>
        </pc:picChg>
      </pc:sldChg>
      <pc:sldChg chg="addSp modSp mod">
        <pc:chgData name="Mayer, Michael F" userId="0f35fed0-6627-4dd6-afe3-11d1fc6bf815" providerId="ADAL" clId="{25C3494E-3021-0544-A3C0-CC675706A029}" dt="2022-03-10T15:23:02.858" v="1727" actId="313"/>
        <pc:sldMkLst>
          <pc:docMk/>
          <pc:sldMk cId="997628359" sldId="272"/>
        </pc:sldMkLst>
        <pc:spChg chg="mod">
          <ac:chgData name="Mayer, Michael F" userId="0f35fed0-6627-4dd6-afe3-11d1fc6bf815" providerId="ADAL" clId="{25C3494E-3021-0544-A3C0-CC675706A029}" dt="2022-03-09T16:44:43.234" v="1206" actId="20577"/>
          <ac:spMkLst>
            <pc:docMk/>
            <pc:sldMk cId="997628359" sldId="272"/>
            <ac:spMk id="3" creationId="{6A8A005F-95DA-454E-9CE1-7B9A2C7BCFA2}"/>
          </ac:spMkLst>
        </pc:spChg>
        <pc:spChg chg="mod">
          <ac:chgData name="Mayer, Michael F" userId="0f35fed0-6627-4dd6-afe3-11d1fc6bf815" providerId="ADAL" clId="{25C3494E-3021-0544-A3C0-CC675706A029}" dt="2022-03-10T15:21:20.832" v="1642" actId="20577"/>
          <ac:spMkLst>
            <pc:docMk/>
            <pc:sldMk cId="997628359" sldId="272"/>
            <ac:spMk id="4" creationId="{AE32B036-9190-174C-B71F-5CF9475C864F}"/>
          </ac:spMkLst>
        </pc:spChg>
        <pc:spChg chg="add mod">
          <ac:chgData name="Mayer, Michael F" userId="0f35fed0-6627-4dd6-afe3-11d1fc6bf815" providerId="ADAL" clId="{25C3494E-3021-0544-A3C0-CC675706A029}" dt="2022-03-10T15:21:50.157" v="1668" actId="1076"/>
          <ac:spMkLst>
            <pc:docMk/>
            <pc:sldMk cId="997628359" sldId="272"/>
            <ac:spMk id="12" creationId="{7498F80B-E983-0344-A17D-C036BBA90C2F}"/>
          </ac:spMkLst>
        </pc:spChg>
        <pc:spChg chg="add mod">
          <ac:chgData name="Mayer, Michael F" userId="0f35fed0-6627-4dd6-afe3-11d1fc6bf815" providerId="ADAL" clId="{25C3494E-3021-0544-A3C0-CC675706A029}" dt="2022-03-10T15:22:35.345" v="1687" actId="1036"/>
          <ac:spMkLst>
            <pc:docMk/>
            <pc:sldMk cId="997628359" sldId="272"/>
            <ac:spMk id="13" creationId="{CB3317AA-BE2B-8A47-95E0-95C2B62A42AA}"/>
          </ac:spMkLst>
        </pc:spChg>
        <pc:spChg chg="add mod">
          <ac:chgData name="Mayer, Michael F" userId="0f35fed0-6627-4dd6-afe3-11d1fc6bf815" providerId="ADAL" clId="{25C3494E-3021-0544-A3C0-CC675706A029}" dt="2022-03-10T15:22:35.345" v="1687" actId="1036"/>
          <ac:spMkLst>
            <pc:docMk/>
            <pc:sldMk cId="997628359" sldId="272"/>
            <ac:spMk id="14" creationId="{ECEF5156-E6DC-3442-8646-6713740BCEFE}"/>
          </ac:spMkLst>
        </pc:spChg>
        <pc:spChg chg="add mod">
          <ac:chgData name="Mayer, Michael F" userId="0f35fed0-6627-4dd6-afe3-11d1fc6bf815" providerId="ADAL" clId="{25C3494E-3021-0544-A3C0-CC675706A029}" dt="2022-03-10T15:23:02.858" v="1727" actId="313"/>
          <ac:spMkLst>
            <pc:docMk/>
            <pc:sldMk cId="997628359" sldId="272"/>
            <ac:spMk id="15" creationId="{558F5032-1F74-6C46-B57F-BD4B68450E66}"/>
          </ac:spMkLst>
        </pc:spChg>
        <pc:picChg chg="add mod">
          <ac:chgData name="Mayer, Michael F" userId="0f35fed0-6627-4dd6-afe3-11d1fc6bf815" providerId="ADAL" clId="{25C3494E-3021-0544-A3C0-CC675706A029}" dt="2022-03-10T15:22:30.632" v="1680" actId="1076"/>
          <ac:picMkLst>
            <pc:docMk/>
            <pc:sldMk cId="997628359" sldId="272"/>
            <ac:picMk id="6" creationId="{CF0BA7FE-B170-1446-B80D-C60057759E0E}"/>
          </ac:picMkLst>
        </pc:picChg>
        <pc:picChg chg="add mod modCrop">
          <ac:chgData name="Mayer, Michael F" userId="0f35fed0-6627-4dd6-afe3-11d1fc6bf815" providerId="ADAL" clId="{25C3494E-3021-0544-A3C0-CC675706A029}" dt="2022-03-10T15:19:58.806" v="1533" actId="1076"/>
          <ac:picMkLst>
            <pc:docMk/>
            <pc:sldMk cId="997628359" sldId="272"/>
            <ac:picMk id="8" creationId="{5CEA5EE1-8799-DD4D-A0DA-E1792B6C5EAE}"/>
          </ac:picMkLst>
        </pc:picChg>
        <pc:picChg chg="add mod">
          <ac:chgData name="Mayer, Michael F" userId="0f35fed0-6627-4dd6-afe3-11d1fc6bf815" providerId="ADAL" clId="{25C3494E-3021-0544-A3C0-CC675706A029}" dt="2022-03-10T15:22:29.156" v="1679" actId="1076"/>
          <ac:picMkLst>
            <pc:docMk/>
            <pc:sldMk cId="997628359" sldId="272"/>
            <ac:picMk id="10" creationId="{34514276-A32F-034B-BEB2-1E775E772EF3}"/>
          </ac:picMkLst>
        </pc:picChg>
        <pc:picChg chg="add mod">
          <ac:chgData name="Mayer, Michael F" userId="0f35fed0-6627-4dd6-afe3-11d1fc6bf815" providerId="ADAL" clId="{25C3494E-3021-0544-A3C0-CC675706A029}" dt="2022-03-10T15:22:27.346" v="1678" actId="1076"/>
          <ac:picMkLst>
            <pc:docMk/>
            <pc:sldMk cId="997628359" sldId="272"/>
            <ac:picMk id="11" creationId="{B0D5D894-C826-0E4D-82D4-C0C633ECE050}"/>
          </ac:picMkLst>
        </pc:picChg>
      </pc:sldChg>
      <pc:sldChg chg="addSp delSp modSp mod">
        <pc:chgData name="Mayer, Michael F" userId="0f35fed0-6627-4dd6-afe3-11d1fc6bf815" providerId="ADAL" clId="{25C3494E-3021-0544-A3C0-CC675706A029}" dt="2022-03-10T15:56:52.769" v="2217" actId="1038"/>
        <pc:sldMkLst>
          <pc:docMk/>
          <pc:sldMk cId="3054499565" sldId="273"/>
        </pc:sldMkLst>
        <pc:spChg chg="mod">
          <ac:chgData name="Mayer, Michael F" userId="0f35fed0-6627-4dd6-afe3-11d1fc6bf815" providerId="ADAL" clId="{25C3494E-3021-0544-A3C0-CC675706A029}" dt="2022-03-09T16:50:58.434" v="1342" actId="20577"/>
          <ac:spMkLst>
            <pc:docMk/>
            <pc:sldMk cId="3054499565" sldId="273"/>
            <ac:spMk id="3" creationId="{6A8A005F-95DA-454E-9CE1-7B9A2C7BCFA2}"/>
          </ac:spMkLst>
        </pc:spChg>
        <pc:spChg chg="mod">
          <ac:chgData name="Mayer, Michael F" userId="0f35fed0-6627-4dd6-afe3-11d1fc6bf815" providerId="ADAL" clId="{25C3494E-3021-0544-A3C0-CC675706A029}" dt="2022-03-10T15:56:27.744" v="2182" actId="20577"/>
          <ac:spMkLst>
            <pc:docMk/>
            <pc:sldMk cId="3054499565" sldId="273"/>
            <ac:spMk id="4" creationId="{AE32B036-9190-174C-B71F-5CF9475C864F}"/>
          </ac:spMkLst>
        </pc:spChg>
        <pc:spChg chg="add del mod">
          <ac:chgData name="Mayer, Michael F" userId="0f35fed0-6627-4dd6-afe3-11d1fc6bf815" providerId="ADAL" clId="{25C3494E-3021-0544-A3C0-CC675706A029}" dt="2022-03-10T15:31:04.125" v="1743" actId="478"/>
          <ac:spMkLst>
            <pc:docMk/>
            <pc:sldMk cId="3054499565" sldId="273"/>
            <ac:spMk id="9" creationId="{029B4D1B-792A-014F-A6CE-3D1E55BAA48C}"/>
          </ac:spMkLst>
        </pc:spChg>
        <pc:spChg chg="add mod">
          <ac:chgData name="Mayer, Michael F" userId="0f35fed0-6627-4dd6-afe3-11d1fc6bf815" providerId="ADAL" clId="{25C3494E-3021-0544-A3C0-CC675706A029}" dt="2022-03-10T15:56:40.642" v="2199" actId="1036"/>
          <ac:spMkLst>
            <pc:docMk/>
            <pc:sldMk cId="3054499565" sldId="273"/>
            <ac:spMk id="10" creationId="{8D34E745-3490-2641-B7FA-713FA374540B}"/>
          </ac:spMkLst>
        </pc:spChg>
        <pc:spChg chg="add mod">
          <ac:chgData name="Mayer, Michael F" userId="0f35fed0-6627-4dd6-afe3-11d1fc6bf815" providerId="ADAL" clId="{25C3494E-3021-0544-A3C0-CC675706A029}" dt="2022-03-10T15:56:52.769" v="2217" actId="1038"/>
          <ac:spMkLst>
            <pc:docMk/>
            <pc:sldMk cId="3054499565" sldId="273"/>
            <ac:spMk id="11" creationId="{62A80FF6-AABF-5C4D-9576-8581FAA74532}"/>
          </ac:spMkLst>
        </pc:spChg>
        <pc:picChg chg="add mod">
          <ac:chgData name="Mayer, Michael F" userId="0f35fed0-6627-4dd6-afe3-11d1fc6bf815" providerId="ADAL" clId="{25C3494E-3021-0544-A3C0-CC675706A029}" dt="2022-03-10T15:56:33.529" v="2183" actId="14100"/>
          <ac:picMkLst>
            <pc:docMk/>
            <pc:sldMk cId="3054499565" sldId="273"/>
            <ac:picMk id="6" creationId="{204057D5-B6E2-4646-990C-9B24725AB0BE}"/>
          </ac:picMkLst>
        </pc:picChg>
        <pc:picChg chg="add mod">
          <ac:chgData name="Mayer, Michael F" userId="0f35fed0-6627-4dd6-afe3-11d1fc6bf815" providerId="ADAL" clId="{25C3494E-3021-0544-A3C0-CC675706A029}" dt="2022-03-10T15:56:33.529" v="2183" actId="14100"/>
          <ac:picMkLst>
            <pc:docMk/>
            <pc:sldMk cId="3054499565" sldId="273"/>
            <ac:picMk id="8" creationId="{0CBC60A3-4A08-A841-91AE-9F3491809F91}"/>
          </ac:picMkLst>
        </pc:picChg>
      </pc:sldChg>
      <pc:sldChg chg="modSp mod">
        <pc:chgData name="Mayer, Michael F" userId="0f35fed0-6627-4dd6-afe3-11d1fc6bf815" providerId="ADAL" clId="{25C3494E-3021-0544-A3C0-CC675706A029}" dt="2022-03-10T15:59:07.502" v="2278" actId="20577"/>
        <pc:sldMkLst>
          <pc:docMk/>
          <pc:sldMk cId="1177161440" sldId="274"/>
        </pc:sldMkLst>
        <pc:spChg chg="mod">
          <ac:chgData name="Mayer, Michael F" userId="0f35fed0-6627-4dd6-afe3-11d1fc6bf815" providerId="ADAL" clId="{25C3494E-3021-0544-A3C0-CC675706A029}" dt="2022-03-10T15:59:07.502" v="2278" actId="20577"/>
          <ac:spMkLst>
            <pc:docMk/>
            <pc:sldMk cId="1177161440" sldId="274"/>
            <ac:spMk id="4" creationId="{AE32B036-9190-174C-B71F-5CF9475C864F}"/>
          </ac:spMkLst>
        </pc:spChg>
        <pc:spChg chg="mod">
          <ac:chgData name="Mayer, Michael F" userId="0f35fed0-6627-4dd6-afe3-11d1fc6bf815" providerId="ADAL" clId="{25C3494E-3021-0544-A3C0-CC675706A029}" dt="2022-03-10T15:57:30.876" v="2236" actId="20577"/>
          <ac:spMkLst>
            <pc:docMk/>
            <pc:sldMk cId="1177161440" sldId="274"/>
            <ac:spMk id="5" creationId="{2F6CB7BE-AF34-1D43-B4CE-D4575A819039}"/>
          </ac:spMkLst>
        </pc:spChg>
      </pc:sldChg>
      <pc:sldChg chg="addSp modSp mod">
        <pc:chgData name="Mayer, Michael F" userId="0f35fed0-6627-4dd6-afe3-11d1fc6bf815" providerId="ADAL" clId="{25C3494E-3021-0544-A3C0-CC675706A029}" dt="2022-03-10T15:15:54.157" v="1506" actId="14100"/>
        <pc:sldMkLst>
          <pc:docMk/>
          <pc:sldMk cId="2610194958" sldId="277"/>
        </pc:sldMkLst>
        <pc:spChg chg="mod">
          <ac:chgData name="Mayer, Michael F" userId="0f35fed0-6627-4dd6-afe3-11d1fc6bf815" providerId="ADAL" clId="{25C3494E-3021-0544-A3C0-CC675706A029}" dt="2022-03-10T15:15:54.157" v="1506" actId="14100"/>
          <ac:spMkLst>
            <pc:docMk/>
            <pc:sldMk cId="2610194958" sldId="277"/>
            <ac:spMk id="4" creationId="{AE32B036-9190-174C-B71F-5CF9475C864F}"/>
          </ac:spMkLst>
        </pc:spChg>
        <pc:graphicFrameChg chg="add mod">
          <ac:chgData name="Mayer, Michael F" userId="0f35fed0-6627-4dd6-afe3-11d1fc6bf815" providerId="ADAL" clId="{25C3494E-3021-0544-A3C0-CC675706A029}" dt="2022-03-09T16:03:43.281" v="145"/>
          <ac:graphicFrameMkLst>
            <pc:docMk/>
            <pc:sldMk cId="2610194958" sldId="277"/>
            <ac:graphicFrameMk id="5" creationId="{A0CE4AFD-805B-114F-854A-9DC1766476ED}"/>
          </ac:graphicFrameMkLst>
        </pc:graphicFrameChg>
        <pc:picChg chg="add mod">
          <ac:chgData name="Mayer, Michael F" userId="0f35fed0-6627-4dd6-afe3-11d1fc6bf815" providerId="ADAL" clId="{25C3494E-3021-0544-A3C0-CC675706A029}" dt="2022-03-10T15:15:50.122" v="1505" actId="1076"/>
          <ac:picMkLst>
            <pc:docMk/>
            <pc:sldMk cId="2610194958" sldId="277"/>
            <ac:picMk id="6" creationId="{E7A02D96-88A4-4D42-A9FE-97EB08F908CC}"/>
          </ac:picMkLst>
        </pc:picChg>
      </pc:sldChg>
      <pc:sldChg chg="addSp modSp new mod">
        <pc:chgData name="Mayer, Michael F" userId="0f35fed0-6627-4dd6-afe3-11d1fc6bf815" providerId="ADAL" clId="{25C3494E-3021-0544-A3C0-CC675706A029}" dt="2022-03-09T15:51:52.860" v="86" actId="20577"/>
        <pc:sldMkLst>
          <pc:docMk/>
          <pc:sldMk cId="1400005164" sldId="279"/>
        </pc:sldMkLst>
        <pc:spChg chg="mod">
          <ac:chgData name="Mayer, Michael F" userId="0f35fed0-6627-4dd6-afe3-11d1fc6bf815" providerId="ADAL" clId="{25C3494E-3021-0544-A3C0-CC675706A029}" dt="2022-03-09T15:51:52.860" v="86" actId="20577"/>
          <ac:spMkLst>
            <pc:docMk/>
            <pc:sldMk cId="1400005164" sldId="279"/>
            <ac:spMk id="3" creationId="{F5C343D3-E70E-3D45-92AC-92D4AF248110}"/>
          </ac:spMkLst>
        </pc:spChg>
        <pc:spChg chg="mod">
          <ac:chgData name="Mayer, Michael F" userId="0f35fed0-6627-4dd6-afe3-11d1fc6bf815" providerId="ADAL" clId="{25C3494E-3021-0544-A3C0-CC675706A029}" dt="2022-03-09T15:51:41.568" v="66" actId="14100"/>
          <ac:spMkLst>
            <pc:docMk/>
            <pc:sldMk cId="1400005164" sldId="279"/>
            <ac:spMk id="4" creationId="{0118AAF2-CF94-184C-805A-29FCF88D4971}"/>
          </ac:spMkLst>
        </pc:spChg>
        <pc:picChg chg="add mod">
          <ac:chgData name="Mayer, Michael F" userId="0f35fed0-6627-4dd6-afe3-11d1fc6bf815" providerId="ADAL" clId="{25C3494E-3021-0544-A3C0-CC675706A029}" dt="2022-03-09T15:51:46.885" v="67"/>
          <ac:picMkLst>
            <pc:docMk/>
            <pc:sldMk cId="1400005164" sldId="279"/>
            <ac:picMk id="5" creationId="{B768E6E3-C4A4-A841-A62E-FCF8EC615F47}"/>
          </ac:picMkLst>
        </pc:picChg>
      </pc:sldChg>
      <pc:sldChg chg="addSp modSp new mod">
        <pc:chgData name="Mayer, Michael F" userId="0f35fed0-6627-4dd6-afe3-11d1fc6bf815" providerId="ADAL" clId="{25C3494E-3021-0544-A3C0-CC675706A029}" dt="2022-03-09T16:22:28.331" v="654" actId="1076"/>
        <pc:sldMkLst>
          <pc:docMk/>
          <pc:sldMk cId="2688060935" sldId="280"/>
        </pc:sldMkLst>
        <pc:spChg chg="mod">
          <ac:chgData name="Mayer, Michael F" userId="0f35fed0-6627-4dd6-afe3-11d1fc6bf815" providerId="ADAL" clId="{25C3494E-3021-0544-A3C0-CC675706A029}" dt="2022-03-09T16:17:32.027" v="427" actId="20577"/>
          <ac:spMkLst>
            <pc:docMk/>
            <pc:sldMk cId="2688060935" sldId="280"/>
            <ac:spMk id="3" creationId="{3C89E276-D20B-8F43-BB6C-6408C4EFD487}"/>
          </ac:spMkLst>
        </pc:spChg>
        <pc:spChg chg="mod">
          <ac:chgData name="Mayer, Michael F" userId="0f35fed0-6627-4dd6-afe3-11d1fc6bf815" providerId="ADAL" clId="{25C3494E-3021-0544-A3C0-CC675706A029}" dt="2022-03-09T16:21:38.563" v="643" actId="20577"/>
          <ac:spMkLst>
            <pc:docMk/>
            <pc:sldMk cId="2688060935" sldId="280"/>
            <ac:spMk id="4" creationId="{FE9A936E-14E0-2E4E-9DB3-A30A794976C7}"/>
          </ac:spMkLst>
        </pc:spChg>
        <pc:spChg chg="add mod">
          <ac:chgData name="Mayer, Michael F" userId="0f35fed0-6627-4dd6-afe3-11d1fc6bf815" providerId="ADAL" clId="{25C3494E-3021-0544-A3C0-CC675706A029}" dt="2022-03-09T16:22:28.331" v="654" actId="1076"/>
          <ac:spMkLst>
            <pc:docMk/>
            <pc:sldMk cId="2688060935" sldId="280"/>
            <ac:spMk id="6" creationId="{90D57361-2B77-C24D-AF59-ED59391585CF}"/>
          </ac:spMkLst>
        </pc:spChg>
        <pc:spChg chg="add mod">
          <ac:chgData name="Mayer, Michael F" userId="0f35fed0-6627-4dd6-afe3-11d1fc6bf815" providerId="ADAL" clId="{25C3494E-3021-0544-A3C0-CC675706A029}" dt="2022-03-09T16:22:22.127" v="652" actId="1076"/>
          <ac:spMkLst>
            <pc:docMk/>
            <pc:sldMk cId="2688060935" sldId="280"/>
            <ac:spMk id="8" creationId="{AC985F15-8DD5-1046-B072-4A1BA282A160}"/>
          </ac:spMkLst>
        </pc:spChg>
        <pc:picChg chg="add mod">
          <ac:chgData name="Mayer, Michael F" userId="0f35fed0-6627-4dd6-afe3-11d1fc6bf815" providerId="ADAL" clId="{25C3494E-3021-0544-A3C0-CC675706A029}" dt="2022-03-09T16:22:24.605" v="653" actId="1076"/>
          <ac:picMkLst>
            <pc:docMk/>
            <pc:sldMk cId="2688060935" sldId="280"/>
            <ac:picMk id="5" creationId="{C748A403-0638-2B43-8BD7-F60C251496D5}"/>
          </ac:picMkLst>
        </pc:picChg>
        <pc:picChg chg="add mod">
          <ac:chgData name="Mayer, Michael F" userId="0f35fed0-6627-4dd6-afe3-11d1fc6bf815" providerId="ADAL" clId="{25C3494E-3021-0544-A3C0-CC675706A029}" dt="2022-03-09T16:22:19.549" v="651" actId="1076"/>
          <ac:picMkLst>
            <pc:docMk/>
            <pc:sldMk cId="2688060935" sldId="280"/>
            <ac:picMk id="7" creationId="{7FE7A76B-870A-A543-BD48-A2BF47D961A8}"/>
          </ac:picMkLst>
        </pc:picChg>
      </pc:sldChg>
      <pc:sldChg chg="addSp delSp modSp add mod">
        <pc:chgData name="Mayer, Michael F" userId="0f35fed0-6627-4dd6-afe3-11d1fc6bf815" providerId="ADAL" clId="{25C3494E-3021-0544-A3C0-CC675706A029}" dt="2022-03-09T16:41:07.736" v="961" actId="20577"/>
        <pc:sldMkLst>
          <pc:docMk/>
          <pc:sldMk cId="3808741120" sldId="281"/>
        </pc:sldMkLst>
        <pc:spChg chg="mod">
          <ac:chgData name="Mayer, Michael F" userId="0f35fed0-6627-4dd6-afe3-11d1fc6bf815" providerId="ADAL" clId="{25C3494E-3021-0544-A3C0-CC675706A029}" dt="2022-03-09T16:22:42.272" v="657" actId="1076"/>
          <ac:spMkLst>
            <pc:docMk/>
            <pc:sldMk cId="3808741120" sldId="281"/>
            <ac:spMk id="3" creationId="{3C89E276-D20B-8F43-BB6C-6408C4EFD487}"/>
          </ac:spMkLst>
        </pc:spChg>
        <pc:spChg chg="mod">
          <ac:chgData name="Mayer, Michael F" userId="0f35fed0-6627-4dd6-afe3-11d1fc6bf815" providerId="ADAL" clId="{25C3494E-3021-0544-A3C0-CC675706A029}" dt="2022-03-09T16:41:07.736" v="961" actId="20577"/>
          <ac:spMkLst>
            <pc:docMk/>
            <pc:sldMk cId="3808741120" sldId="281"/>
            <ac:spMk id="4" creationId="{FE9A936E-14E0-2E4E-9DB3-A30A794976C7}"/>
          </ac:spMkLst>
        </pc:spChg>
        <pc:spChg chg="del">
          <ac:chgData name="Mayer, Michael F" userId="0f35fed0-6627-4dd6-afe3-11d1fc6bf815" providerId="ADAL" clId="{25C3494E-3021-0544-A3C0-CC675706A029}" dt="2022-03-09T16:22:46.198" v="658" actId="478"/>
          <ac:spMkLst>
            <pc:docMk/>
            <pc:sldMk cId="3808741120" sldId="281"/>
            <ac:spMk id="6" creationId="{90D57361-2B77-C24D-AF59-ED59391585CF}"/>
          </ac:spMkLst>
        </pc:spChg>
        <pc:spChg chg="del">
          <ac:chgData name="Mayer, Michael F" userId="0f35fed0-6627-4dd6-afe3-11d1fc6bf815" providerId="ADAL" clId="{25C3494E-3021-0544-A3C0-CC675706A029}" dt="2022-03-09T16:22:46.198" v="658" actId="478"/>
          <ac:spMkLst>
            <pc:docMk/>
            <pc:sldMk cId="3808741120" sldId="281"/>
            <ac:spMk id="8" creationId="{AC985F15-8DD5-1046-B072-4A1BA282A160}"/>
          </ac:spMkLst>
        </pc:spChg>
        <pc:picChg chg="del">
          <ac:chgData name="Mayer, Michael F" userId="0f35fed0-6627-4dd6-afe3-11d1fc6bf815" providerId="ADAL" clId="{25C3494E-3021-0544-A3C0-CC675706A029}" dt="2022-03-09T16:22:46.198" v="658" actId="478"/>
          <ac:picMkLst>
            <pc:docMk/>
            <pc:sldMk cId="3808741120" sldId="281"/>
            <ac:picMk id="5" creationId="{C748A403-0638-2B43-8BD7-F60C251496D5}"/>
          </ac:picMkLst>
        </pc:picChg>
        <pc:picChg chg="del">
          <ac:chgData name="Mayer, Michael F" userId="0f35fed0-6627-4dd6-afe3-11d1fc6bf815" providerId="ADAL" clId="{25C3494E-3021-0544-A3C0-CC675706A029}" dt="2022-03-09T16:22:46.198" v="658" actId="478"/>
          <ac:picMkLst>
            <pc:docMk/>
            <pc:sldMk cId="3808741120" sldId="281"/>
            <ac:picMk id="7" creationId="{7FE7A76B-870A-A543-BD48-A2BF47D961A8}"/>
          </ac:picMkLst>
        </pc:picChg>
        <pc:picChg chg="add mod">
          <ac:chgData name="Mayer, Michael F" userId="0f35fed0-6627-4dd6-afe3-11d1fc6bf815" providerId="ADAL" clId="{25C3494E-3021-0544-A3C0-CC675706A029}" dt="2022-03-09T16:27:23.076" v="666" actId="14100"/>
          <ac:picMkLst>
            <pc:docMk/>
            <pc:sldMk cId="3808741120" sldId="281"/>
            <ac:picMk id="10" creationId="{913203AD-C6F8-B545-973D-D37A735F76D2}"/>
          </ac:picMkLst>
        </pc:picChg>
      </pc:sldChg>
      <pc:sldChg chg="addSp modSp new mod ord">
        <pc:chgData name="Mayer, Michael F" userId="0f35fed0-6627-4dd6-afe3-11d1fc6bf815" providerId="ADAL" clId="{25C3494E-3021-0544-A3C0-CC675706A029}" dt="2022-03-10T15:55:22.418" v="2096" actId="15"/>
        <pc:sldMkLst>
          <pc:docMk/>
          <pc:sldMk cId="383526762" sldId="282"/>
        </pc:sldMkLst>
        <pc:spChg chg="mod">
          <ac:chgData name="Mayer, Michael F" userId="0f35fed0-6627-4dd6-afe3-11d1fc6bf815" providerId="ADAL" clId="{25C3494E-3021-0544-A3C0-CC675706A029}" dt="2022-03-10T15:32:19.851" v="1811" actId="20577"/>
          <ac:spMkLst>
            <pc:docMk/>
            <pc:sldMk cId="383526762" sldId="282"/>
            <ac:spMk id="3" creationId="{C9AE0776-50ED-6240-8729-EDB9CA3D9B2F}"/>
          </ac:spMkLst>
        </pc:spChg>
        <pc:spChg chg="mod">
          <ac:chgData name="Mayer, Michael F" userId="0f35fed0-6627-4dd6-afe3-11d1fc6bf815" providerId="ADAL" clId="{25C3494E-3021-0544-A3C0-CC675706A029}" dt="2022-03-10T15:55:22.418" v="2096" actId="15"/>
          <ac:spMkLst>
            <pc:docMk/>
            <pc:sldMk cId="383526762" sldId="282"/>
            <ac:spMk id="4" creationId="{B5794D98-6584-754E-9AF8-68DFCC3ECFE6}"/>
          </ac:spMkLst>
        </pc:spChg>
        <pc:spChg chg="add mod">
          <ac:chgData name="Mayer, Michael F" userId="0f35fed0-6627-4dd6-afe3-11d1fc6bf815" providerId="ADAL" clId="{25C3494E-3021-0544-A3C0-CC675706A029}" dt="2022-03-10T15:42:18.931" v="1837" actId="404"/>
          <ac:spMkLst>
            <pc:docMk/>
            <pc:sldMk cId="383526762" sldId="282"/>
            <ac:spMk id="5" creationId="{0638974D-AADB-8E4A-B3F9-21AF09568CB7}"/>
          </ac:spMkLst>
        </pc:spChg>
        <pc:picChg chg="add mod">
          <ac:chgData name="Mayer, Michael F" userId="0f35fed0-6627-4dd6-afe3-11d1fc6bf815" providerId="ADAL" clId="{25C3494E-3021-0544-A3C0-CC675706A029}" dt="2022-03-10T15:54:31.445" v="1987" actId="14100"/>
          <ac:picMkLst>
            <pc:docMk/>
            <pc:sldMk cId="383526762" sldId="282"/>
            <ac:picMk id="1026" creationId="{CC03993D-BA7C-2F4C-8308-A52D209622E2}"/>
          </ac:picMkLst>
        </pc:picChg>
      </pc:sldChg>
    </pc:docChg>
  </pc:docChgLst>
  <pc:docChgLst>
    <pc:chgData name="Mayer, Michael F" userId="0f35fed0-6627-4dd6-afe3-11d1fc6bf815" providerId="ADAL" clId="{0A30FCC2-AF3D-4130-BC47-31BE63DE00EE}"/>
    <pc:docChg chg="custSel modSld">
      <pc:chgData name="Mayer, Michael F" userId="0f35fed0-6627-4dd6-afe3-11d1fc6bf815" providerId="ADAL" clId="{0A30FCC2-AF3D-4130-BC47-31BE63DE00EE}" dt="2022-03-10T21:01:00.335" v="976" actId="20577"/>
      <pc:docMkLst>
        <pc:docMk/>
      </pc:docMkLst>
      <pc:sldChg chg="modSp mod">
        <pc:chgData name="Mayer, Michael F" userId="0f35fed0-6627-4dd6-afe3-11d1fc6bf815" providerId="ADAL" clId="{0A30FCC2-AF3D-4130-BC47-31BE63DE00EE}" dt="2022-03-10T17:38:40.827" v="381" actId="20577"/>
        <pc:sldMkLst>
          <pc:docMk/>
          <pc:sldMk cId="1736926433" sldId="275"/>
        </pc:sldMkLst>
        <pc:spChg chg="mod">
          <ac:chgData name="Mayer, Michael F" userId="0f35fed0-6627-4dd6-afe3-11d1fc6bf815" providerId="ADAL" clId="{0A30FCC2-AF3D-4130-BC47-31BE63DE00EE}" dt="2022-03-10T17:38:40.827" v="381" actId="20577"/>
          <ac:spMkLst>
            <pc:docMk/>
            <pc:sldMk cId="1736926433" sldId="275"/>
            <ac:spMk id="3" creationId="{6A8A005F-95DA-454E-9CE1-7B9A2C7BCFA2}"/>
          </ac:spMkLst>
        </pc:spChg>
      </pc:sldChg>
      <pc:sldChg chg="modSp mod">
        <pc:chgData name="Mayer, Michael F" userId="0f35fed0-6627-4dd6-afe3-11d1fc6bf815" providerId="ADAL" clId="{0A30FCC2-AF3D-4130-BC47-31BE63DE00EE}" dt="2022-03-10T21:01:00.335" v="976" actId="20577"/>
        <pc:sldMkLst>
          <pc:docMk/>
          <pc:sldMk cId="2907420623" sldId="276"/>
        </pc:sldMkLst>
        <pc:spChg chg="mod">
          <ac:chgData name="Mayer, Michael F" userId="0f35fed0-6627-4dd6-afe3-11d1fc6bf815" providerId="ADAL" clId="{0A30FCC2-AF3D-4130-BC47-31BE63DE00EE}" dt="2022-03-10T21:01:00.335" v="976" actId="20577"/>
          <ac:spMkLst>
            <pc:docMk/>
            <pc:sldMk cId="2907420623" sldId="276"/>
            <ac:spMk id="4" creationId="{AE32B036-9190-174C-B71F-5CF9475C864F}"/>
          </ac:spMkLst>
        </pc:spChg>
      </pc:sldChg>
      <pc:sldChg chg="modSp mod">
        <pc:chgData name="Mayer, Michael F" userId="0f35fed0-6627-4dd6-afe3-11d1fc6bf815" providerId="ADAL" clId="{0A30FCC2-AF3D-4130-BC47-31BE63DE00EE}" dt="2022-03-10T21:00:14.837" v="955" actId="20577"/>
        <pc:sldMkLst>
          <pc:docMk/>
          <pc:sldMk cId="2610194958" sldId="277"/>
        </pc:sldMkLst>
        <pc:spChg chg="mod">
          <ac:chgData name="Mayer, Michael F" userId="0f35fed0-6627-4dd6-afe3-11d1fc6bf815" providerId="ADAL" clId="{0A30FCC2-AF3D-4130-BC47-31BE63DE00EE}" dt="2022-03-10T21:00:14.837" v="955" actId="20577"/>
          <ac:spMkLst>
            <pc:docMk/>
            <pc:sldMk cId="2610194958" sldId="277"/>
            <ac:spMk id="4" creationId="{AE32B036-9190-174C-B71F-5CF9475C864F}"/>
          </ac:spMkLst>
        </pc:spChg>
        <pc:picChg chg="mod">
          <ac:chgData name="Mayer, Michael F" userId="0f35fed0-6627-4dd6-afe3-11d1fc6bf815" providerId="ADAL" clId="{0A30FCC2-AF3D-4130-BC47-31BE63DE00EE}" dt="2022-03-10T17:10:21.453" v="30" actId="14100"/>
          <ac:picMkLst>
            <pc:docMk/>
            <pc:sldMk cId="2610194958" sldId="277"/>
            <ac:picMk id="6" creationId="{E7A02D96-88A4-4D42-A9FE-97EB08F908CC}"/>
          </ac:picMkLst>
        </pc:picChg>
      </pc:sldChg>
      <pc:sldChg chg="addSp delSp modSp mod">
        <pc:chgData name="Mayer, Michael F" userId="0f35fed0-6627-4dd6-afe3-11d1fc6bf815" providerId="ADAL" clId="{0A30FCC2-AF3D-4130-BC47-31BE63DE00EE}" dt="2022-03-10T20:59:50.892" v="953" actId="1076"/>
        <pc:sldMkLst>
          <pc:docMk/>
          <pc:sldMk cId="1780379853" sldId="278"/>
        </pc:sldMkLst>
        <pc:picChg chg="del">
          <ac:chgData name="Mayer, Michael F" userId="0f35fed0-6627-4dd6-afe3-11d1fc6bf815" providerId="ADAL" clId="{0A30FCC2-AF3D-4130-BC47-31BE63DE00EE}" dt="2022-03-10T20:59:36.498" v="946" actId="478"/>
          <ac:picMkLst>
            <pc:docMk/>
            <pc:sldMk cId="1780379853" sldId="278"/>
            <ac:picMk id="5" creationId="{CABA2A19-64CD-854A-BB9C-4DC851E00969}"/>
          </ac:picMkLst>
        </pc:picChg>
        <pc:picChg chg="add mod">
          <ac:chgData name="Mayer, Michael F" userId="0f35fed0-6627-4dd6-afe3-11d1fc6bf815" providerId="ADAL" clId="{0A30FCC2-AF3D-4130-BC47-31BE63DE00EE}" dt="2022-03-10T20:59:50.892" v="953" actId="1076"/>
          <ac:picMkLst>
            <pc:docMk/>
            <pc:sldMk cId="1780379853" sldId="278"/>
            <ac:picMk id="6" creationId="{5C530AF4-1BAE-476F-9527-826B545B1080}"/>
          </ac:picMkLst>
        </pc:picChg>
      </pc:sldChg>
    </pc:docChg>
  </pc:docChgLst>
  <pc:docChgLst>
    <pc:chgData name="Mendez, Jennifer M" userId="S::jennifer.mendez@pnnl.gov::3273517e-1b48-4ea0-9d23-f3982a4d248a" providerId="AD" clId="Web-{A4188E8F-F824-BF7D-CC4C-8696CC6F5D64}"/>
    <pc:docChg chg="">
      <pc:chgData name="Mendez, Jennifer M" userId="S::jennifer.mendez@pnnl.gov::3273517e-1b48-4ea0-9d23-f3982a4d248a" providerId="AD" clId="Web-{A4188E8F-F824-BF7D-CC4C-8696CC6F5D64}" dt="2022-03-15T20:18:46.141" v="19"/>
      <pc:docMkLst>
        <pc:docMk/>
      </pc:docMkLst>
      <pc:sldChg chg="addCm modCm">
        <pc:chgData name="Mendez, Jennifer M" userId="S::jennifer.mendez@pnnl.gov::3273517e-1b48-4ea0-9d23-f3982a4d248a" providerId="AD" clId="Web-{A4188E8F-F824-BF7D-CC4C-8696CC6F5D64}" dt="2022-03-15T19:57:58.073" v="10"/>
        <pc:sldMkLst>
          <pc:docMk/>
          <pc:sldMk cId="1898420992" sldId="270"/>
        </pc:sldMkLst>
      </pc:sldChg>
      <pc:sldChg chg="addCm">
        <pc:chgData name="Mendez, Jennifer M" userId="S::jennifer.mendez@pnnl.gov::3273517e-1b48-4ea0-9d23-f3982a4d248a" providerId="AD" clId="Web-{A4188E8F-F824-BF7D-CC4C-8696CC6F5D64}" dt="2022-03-15T20:02:44.797" v="12"/>
        <pc:sldMkLst>
          <pc:docMk/>
          <pc:sldMk cId="1735853949" sldId="271"/>
        </pc:sldMkLst>
      </pc:sldChg>
      <pc:sldChg chg="addCm">
        <pc:chgData name="Mendez, Jennifer M" userId="S::jennifer.mendez@pnnl.gov::3273517e-1b48-4ea0-9d23-f3982a4d248a" providerId="AD" clId="Web-{A4188E8F-F824-BF7D-CC4C-8696CC6F5D64}" dt="2022-03-15T20:06:42.660" v="14"/>
        <pc:sldMkLst>
          <pc:docMk/>
          <pc:sldMk cId="997628359" sldId="272"/>
        </pc:sldMkLst>
      </pc:sldChg>
      <pc:sldChg chg="addCm">
        <pc:chgData name="Mendez, Jennifer M" userId="S::jennifer.mendez@pnnl.gov::3273517e-1b48-4ea0-9d23-f3982a4d248a" providerId="AD" clId="Web-{A4188E8F-F824-BF7D-CC4C-8696CC6F5D64}" dt="2022-03-15T20:13:55.902" v="17"/>
        <pc:sldMkLst>
          <pc:docMk/>
          <pc:sldMk cId="3054499565" sldId="273"/>
        </pc:sldMkLst>
      </pc:sldChg>
      <pc:sldChg chg="addCm modCm">
        <pc:chgData name="Mendez, Jennifer M" userId="S::jennifer.mendez@pnnl.gov::3273517e-1b48-4ea0-9d23-f3982a4d248a" providerId="AD" clId="Web-{A4188E8F-F824-BF7D-CC4C-8696CC6F5D64}" dt="2022-03-15T19:50:52.675" v="5"/>
        <pc:sldMkLst>
          <pc:docMk/>
          <pc:sldMk cId="2610194958" sldId="277"/>
        </pc:sldMkLst>
      </pc:sldChg>
      <pc:sldChg chg="addCm">
        <pc:chgData name="Mendez, Jennifer M" userId="S::jennifer.mendez@pnnl.gov::3273517e-1b48-4ea0-9d23-f3982a4d248a" providerId="AD" clId="Web-{A4188E8F-F824-BF7D-CC4C-8696CC6F5D64}" dt="2022-03-15T20:18:46.141" v="19"/>
        <pc:sldMkLst>
          <pc:docMk/>
          <pc:sldMk cId="1780379853" sldId="278"/>
        </pc:sldMkLst>
      </pc:sldChg>
      <pc:sldChg chg="addCm">
        <pc:chgData name="Mendez, Jennifer M" userId="S::jennifer.mendez@pnnl.gov::3273517e-1b48-4ea0-9d23-f3982a4d248a" providerId="AD" clId="Web-{A4188E8F-F824-BF7D-CC4C-8696CC6F5D64}" dt="2022-03-15T19:46:33.936" v="0"/>
        <pc:sldMkLst>
          <pc:docMk/>
          <pc:sldMk cId="1400005164" sldId="279"/>
        </pc:sldMkLst>
      </pc:sldChg>
      <pc:sldChg chg="addCm delCm">
        <pc:chgData name="Mendez, Jennifer M" userId="S::jennifer.mendez@pnnl.gov::3273517e-1b48-4ea0-9d23-f3982a4d248a" providerId="AD" clId="Web-{A4188E8F-F824-BF7D-CC4C-8696CC6F5D64}" dt="2022-03-15T19:56:10.884" v="8"/>
        <pc:sldMkLst>
          <pc:docMk/>
          <pc:sldMk cId="3808741120" sldId="281"/>
        </pc:sldMkLst>
      </pc:sldChg>
      <pc:sldChg chg="addCm">
        <pc:chgData name="Mendez, Jennifer M" userId="S::jennifer.mendez@pnnl.gov::3273517e-1b48-4ea0-9d23-f3982a4d248a" providerId="AD" clId="Web-{A4188E8F-F824-BF7D-CC4C-8696CC6F5D64}" dt="2022-03-15T20:18:17.203" v="18"/>
        <pc:sldMkLst>
          <pc:docMk/>
          <pc:sldMk cId="383526762" sldId="282"/>
        </pc:sldMkLst>
      </pc:sldChg>
    </pc:docChg>
  </pc:docChgLst>
  <pc:docChgLst>
    <pc:chgData name="Mayer, Michael F" userId="0f35fed0-6627-4dd6-afe3-11d1fc6bf815" providerId="ADAL" clId="{2F9D2AB8-25BA-C040-B094-6E9FB42D9E17}"/>
    <pc:docChg chg="undo custSel delSld modSld modMainMaster">
      <pc:chgData name="Mayer, Michael F" userId="0f35fed0-6627-4dd6-afe3-11d1fc6bf815" providerId="ADAL" clId="{2F9D2AB8-25BA-C040-B094-6E9FB42D9E17}" dt="2022-03-21T17:30:23.153" v="260" actId="14100"/>
      <pc:docMkLst>
        <pc:docMk/>
      </pc:docMkLst>
      <pc:sldChg chg="addSp delSp modSp mod">
        <pc:chgData name="Mayer, Michael F" userId="0f35fed0-6627-4dd6-afe3-11d1fc6bf815" providerId="ADAL" clId="{2F9D2AB8-25BA-C040-B094-6E9FB42D9E17}" dt="2022-03-21T17:22:20.353" v="198" actId="207"/>
        <pc:sldMkLst>
          <pc:docMk/>
          <pc:sldMk cId="1898420992" sldId="270"/>
        </pc:sldMkLst>
        <pc:spChg chg="add del mod">
          <ac:chgData name="Mayer, Michael F" userId="0f35fed0-6627-4dd6-afe3-11d1fc6bf815" providerId="ADAL" clId="{2F9D2AB8-25BA-C040-B094-6E9FB42D9E17}" dt="2022-03-21T17:03:09.963" v="26" actId="478"/>
          <ac:spMkLst>
            <pc:docMk/>
            <pc:sldMk cId="1898420992" sldId="270"/>
            <ac:spMk id="5" creationId="{C3EE34C7-1336-BA49-8755-B59C9B97DBEB}"/>
          </ac:spMkLst>
        </pc:spChg>
        <pc:spChg chg="mod">
          <ac:chgData name="Mayer, Michael F" userId="0f35fed0-6627-4dd6-afe3-11d1fc6bf815" providerId="ADAL" clId="{2F9D2AB8-25BA-C040-B094-6E9FB42D9E17}" dt="2022-03-21T17:14:41.163" v="73" actId="164"/>
          <ac:spMkLst>
            <pc:docMk/>
            <pc:sldMk cId="1898420992" sldId="270"/>
            <ac:spMk id="7" creationId="{B7471AF9-11EC-C944-AAA4-4D498CF3CE9C}"/>
          </ac:spMkLst>
        </pc:spChg>
        <pc:spChg chg="mod">
          <ac:chgData name="Mayer, Michael F" userId="0f35fed0-6627-4dd6-afe3-11d1fc6bf815" providerId="ADAL" clId="{2F9D2AB8-25BA-C040-B094-6E9FB42D9E17}" dt="2022-03-21T17:14:41.163" v="73" actId="164"/>
          <ac:spMkLst>
            <pc:docMk/>
            <pc:sldMk cId="1898420992" sldId="270"/>
            <ac:spMk id="9" creationId="{D01C3585-316F-6A40-BAA8-3AE34FF0ECFE}"/>
          </ac:spMkLst>
        </pc:spChg>
        <pc:spChg chg="add del mod">
          <ac:chgData name="Mayer, Michael F" userId="0f35fed0-6627-4dd6-afe3-11d1fc6bf815" providerId="ADAL" clId="{2F9D2AB8-25BA-C040-B094-6E9FB42D9E17}" dt="2022-03-21T17:12:10.533" v="39" actId="478"/>
          <ac:spMkLst>
            <pc:docMk/>
            <pc:sldMk cId="1898420992" sldId="270"/>
            <ac:spMk id="14" creationId="{52280E14-005F-644A-838D-1117667302D0}"/>
          </ac:spMkLst>
        </pc:spChg>
        <pc:spChg chg="add mod">
          <ac:chgData name="Mayer, Michael F" userId="0f35fed0-6627-4dd6-afe3-11d1fc6bf815" providerId="ADAL" clId="{2F9D2AB8-25BA-C040-B094-6E9FB42D9E17}" dt="2022-03-21T17:22:16.010" v="197" actId="207"/>
          <ac:spMkLst>
            <pc:docMk/>
            <pc:sldMk cId="1898420992" sldId="270"/>
            <ac:spMk id="19" creationId="{2DFC831E-6D0C-3045-A428-BAD78330B606}"/>
          </ac:spMkLst>
        </pc:spChg>
        <pc:spChg chg="add mod">
          <ac:chgData name="Mayer, Michael F" userId="0f35fed0-6627-4dd6-afe3-11d1fc6bf815" providerId="ADAL" clId="{2F9D2AB8-25BA-C040-B094-6E9FB42D9E17}" dt="2022-03-21T17:22:16.010" v="197" actId="207"/>
          <ac:spMkLst>
            <pc:docMk/>
            <pc:sldMk cId="1898420992" sldId="270"/>
            <ac:spMk id="20" creationId="{957695A6-5F67-EF4E-BDD8-962C75E72B89}"/>
          </ac:spMkLst>
        </pc:spChg>
        <pc:spChg chg="add mod">
          <ac:chgData name="Mayer, Michael F" userId="0f35fed0-6627-4dd6-afe3-11d1fc6bf815" providerId="ADAL" clId="{2F9D2AB8-25BA-C040-B094-6E9FB42D9E17}" dt="2022-03-21T17:22:16.010" v="197" actId="207"/>
          <ac:spMkLst>
            <pc:docMk/>
            <pc:sldMk cId="1898420992" sldId="270"/>
            <ac:spMk id="21" creationId="{C8C14889-2153-D64E-81E2-3594E1E74098}"/>
          </ac:spMkLst>
        </pc:spChg>
        <pc:spChg chg="add mod">
          <ac:chgData name="Mayer, Michael F" userId="0f35fed0-6627-4dd6-afe3-11d1fc6bf815" providerId="ADAL" clId="{2F9D2AB8-25BA-C040-B094-6E9FB42D9E17}" dt="2022-03-21T17:22:16.010" v="197" actId="207"/>
          <ac:spMkLst>
            <pc:docMk/>
            <pc:sldMk cId="1898420992" sldId="270"/>
            <ac:spMk id="22" creationId="{1C4F419E-F298-F741-8337-D89B7F865E7D}"/>
          </ac:spMkLst>
        </pc:spChg>
        <pc:spChg chg="add mod">
          <ac:chgData name="Mayer, Michael F" userId="0f35fed0-6627-4dd6-afe3-11d1fc6bf815" providerId="ADAL" clId="{2F9D2AB8-25BA-C040-B094-6E9FB42D9E17}" dt="2022-03-21T17:22:20.353" v="198" actId="207"/>
          <ac:spMkLst>
            <pc:docMk/>
            <pc:sldMk cId="1898420992" sldId="270"/>
            <ac:spMk id="23" creationId="{8D771146-5392-3B4D-B327-6A04CCF90AEB}"/>
          </ac:spMkLst>
        </pc:spChg>
        <pc:grpChg chg="add mod">
          <ac:chgData name="Mayer, Michael F" userId="0f35fed0-6627-4dd6-afe3-11d1fc6bf815" providerId="ADAL" clId="{2F9D2AB8-25BA-C040-B094-6E9FB42D9E17}" dt="2022-03-21T17:14:46.308" v="75" actId="1076"/>
          <ac:grpSpMkLst>
            <pc:docMk/>
            <pc:sldMk cId="1898420992" sldId="270"/>
            <ac:grpSpMk id="18" creationId="{0CE6FCE5-9948-7E40-848B-8E9561D87F56}"/>
          </ac:grpSpMkLst>
        </pc:grpChg>
        <pc:picChg chg="add mod modCrop">
          <ac:chgData name="Mayer, Michael F" userId="0f35fed0-6627-4dd6-afe3-11d1fc6bf815" providerId="ADAL" clId="{2F9D2AB8-25BA-C040-B094-6E9FB42D9E17}" dt="2022-03-21T17:14:59.247" v="78" actId="1076"/>
          <ac:picMkLst>
            <pc:docMk/>
            <pc:sldMk cId="1898420992" sldId="270"/>
            <ac:picMk id="4" creationId="{CD3C8632-873B-6845-81B4-4EADE542C943}"/>
          </ac:picMkLst>
        </pc:picChg>
        <pc:picChg chg="del mod">
          <ac:chgData name="Mayer, Michael F" userId="0f35fed0-6627-4dd6-afe3-11d1fc6bf815" providerId="ADAL" clId="{2F9D2AB8-25BA-C040-B094-6E9FB42D9E17}" dt="2022-03-21T17:11:18.315" v="36" actId="478"/>
          <ac:picMkLst>
            <pc:docMk/>
            <pc:sldMk cId="1898420992" sldId="270"/>
            <ac:picMk id="6" creationId="{C86D3DE1-9ABC-B745-BBA6-8EFCF73B72C4}"/>
          </ac:picMkLst>
        </pc:picChg>
        <pc:picChg chg="add del mod">
          <ac:chgData name="Mayer, Michael F" userId="0f35fed0-6627-4dd6-afe3-11d1fc6bf815" providerId="ADAL" clId="{2F9D2AB8-25BA-C040-B094-6E9FB42D9E17}" dt="2022-03-21T17:11:04.466" v="31" actId="478"/>
          <ac:picMkLst>
            <pc:docMk/>
            <pc:sldMk cId="1898420992" sldId="270"/>
            <ac:picMk id="10" creationId="{FD785501-E825-5B46-9327-DC657CDF2A17}"/>
          </ac:picMkLst>
        </pc:picChg>
        <pc:picChg chg="add mod modCrop">
          <ac:chgData name="Mayer, Michael F" userId="0f35fed0-6627-4dd6-afe3-11d1fc6bf815" providerId="ADAL" clId="{2F9D2AB8-25BA-C040-B094-6E9FB42D9E17}" dt="2022-03-21T17:14:41.163" v="73" actId="164"/>
          <ac:picMkLst>
            <pc:docMk/>
            <pc:sldMk cId="1898420992" sldId="270"/>
            <ac:picMk id="12" creationId="{F8A0C4D6-1E93-D14F-879C-61AE3C3639B2}"/>
          </ac:picMkLst>
        </pc:picChg>
        <pc:picChg chg="add mod">
          <ac:chgData name="Mayer, Michael F" userId="0f35fed0-6627-4dd6-afe3-11d1fc6bf815" providerId="ADAL" clId="{2F9D2AB8-25BA-C040-B094-6E9FB42D9E17}" dt="2022-03-21T17:15:04.006" v="79" actId="1076"/>
          <ac:picMkLst>
            <pc:docMk/>
            <pc:sldMk cId="1898420992" sldId="270"/>
            <ac:picMk id="15" creationId="{520887DC-6926-2849-B7AA-84775FC26BCF}"/>
          </ac:picMkLst>
        </pc:picChg>
        <pc:picChg chg="add mod">
          <ac:chgData name="Mayer, Michael F" userId="0f35fed0-6627-4dd6-afe3-11d1fc6bf815" providerId="ADAL" clId="{2F9D2AB8-25BA-C040-B094-6E9FB42D9E17}" dt="2022-03-21T17:14:48.513" v="76" actId="1076"/>
          <ac:picMkLst>
            <pc:docMk/>
            <pc:sldMk cId="1898420992" sldId="270"/>
            <ac:picMk id="16" creationId="{0FA5235B-9CFA-E54A-9B00-950E452CFD23}"/>
          </ac:picMkLst>
        </pc:picChg>
        <pc:picChg chg="add mod">
          <ac:chgData name="Mayer, Michael F" userId="0f35fed0-6627-4dd6-afe3-11d1fc6bf815" providerId="ADAL" clId="{2F9D2AB8-25BA-C040-B094-6E9FB42D9E17}" dt="2022-03-21T17:14:51.494" v="77" actId="1076"/>
          <ac:picMkLst>
            <pc:docMk/>
            <pc:sldMk cId="1898420992" sldId="270"/>
            <ac:picMk id="17" creationId="{74737CEB-68A5-8F49-A545-861E09946EA2}"/>
          </ac:picMkLst>
        </pc:picChg>
      </pc:sldChg>
      <pc:sldChg chg="modSp mod">
        <pc:chgData name="Mayer, Michael F" userId="0f35fed0-6627-4dd6-afe3-11d1fc6bf815" providerId="ADAL" clId="{2F9D2AB8-25BA-C040-B094-6E9FB42D9E17}" dt="2022-03-21T17:30:23.153" v="260" actId="14100"/>
        <pc:sldMkLst>
          <pc:docMk/>
          <pc:sldMk cId="1735853949" sldId="271"/>
        </pc:sldMkLst>
        <pc:spChg chg="mod">
          <ac:chgData name="Mayer, Michael F" userId="0f35fed0-6627-4dd6-afe3-11d1fc6bf815" providerId="ADAL" clId="{2F9D2AB8-25BA-C040-B094-6E9FB42D9E17}" dt="2022-03-21T17:30:06.360" v="257" actId="207"/>
          <ac:spMkLst>
            <pc:docMk/>
            <pc:sldMk cId="1735853949" sldId="271"/>
            <ac:spMk id="7" creationId="{D03DEBA9-4D54-CA44-9013-727840B91FCA}"/>
          </ac:spMkLst>
        </pc:spChg>
        <pc:picChg chg="mod modCrop">
          <ac:chgData name="Mayer, Michael F" userId="0f35fed0-6627-4dd6-afe3-11d1fc6bf815" providerId="ADAL" clId="{2F9D2AB8-25BA-C040-B094-6E9FB42D9E17}" dt="2022-03-21T17:30:23.153" v="260" actId="14100"/>
          <ac:picMkLst>
            <pc:docMk/>
            <pc:sldMk cId="1735853949" sldId="271"/>
            <ac:picMk id="6" creationId="{9C252081-0C6B-5748-B126-56B1EAADDFC6}"/>
          </ac:picMkLst>
        </pc:picChg>
      </pc:sldChg>
      <pc:sldChg chg="modSp mod">
        <pc:chgData name="Mayer, Michael F" userId="0f35fed0-6627-4dd6-afe3-11d1fc6bf815" providerId="ADAL" clId="{2F9D2AB8-25BA-C040-B094-6E9FB42D9E17}" dt="2022-03-21T17:28:01.966" v="205" actId="1076"/>
        <pc:sldMkLst>
          <pc:docMk/>
          <pc:sldMk cId="997628359" sldId="272"/>
        </pc:sldMkLst>
        <pc:spChg chg="mod">
          <ac:chgData name="Mayer, Michael F" userId="0f35fed0-6627-4dd6-afe3-11d1fc6bf815" providerId="ADAL" clId="{2F9D2AB8-25BA-C040-B094-6E9FB42D9E17}" dt="2022-03-21T17:22:37.711" v="200" actId="207"/>
          <ac:spMkLst>
            <pc:docMk/>
            <pc:sldMk cId="997628359" sldId="272"/>
            <ac:spMk id="12" creationId="{7498F80B-E983-0344-A17D-C036BBA90C2F}"/>
          </ac:spMkLst>
        </pc:spChg>
        <pc:spChg chg="mod">
          <ac:chgData name="Mayer, Michael F" userId="0f35fed0-6627-4dd6-afe3-11d1fc6bf815" providerId="ADAL" clId="{2F9D2AB8-25BA-C040-B094-6E9FB42D9E17}" dt="2022-03-21T17:22:37.711" v="200" actId="207"/>
          <ac:spMkLst>
            <pc:docMk/>
            <pc:sldMk cId="997628359" sldId="272"/>
            <ac:spMk id="13" creationId="{CB3317AA-BE2B-8A47-95E0-95C2B62A42AA}"/>
          </ac:spMkLst>
        </pc:spChg>
        <pc:spChg chg="mod">
          <ac:chgData name="Mayer, Michael F" userId="0f35fed0-6627-4dd6-afe3-11d1fc6bf815" providerId="ADAL" clId="{2F9D2AB8-25BA-C040-B094-6E9FB42D9E17}" dt="2022-03-21T17:22:37.711" v="200" actId="207"/>
          <ac:spMkLst>
            <pc:docMk/>
            <pc:sldMk cId="997628359" sldId="272"/>
            <ac:spMk id="14" creationId="{ECEF5156-E6DC-3442-8646-6713740BCEFE}"/>
          </ac:spMkLst>
        </pc:spChg>
        <pc:spChg chg="mod">
          <ac:chgData name="Mayer, Michael F" userId="0f35fed0-6627-4dd6-afe3-11d1fc6bf815" providerId="ADAL" clId="{2F9D2AB8-25BA-C040-B094-6E9FB42D9E17}" dt="2022-03-21T17:22:37.711" v="200" actId="207"/>
          <ac:spMkLst>
            <pc:docMk/>
            <pc:sldMk cId="997628359" sldId="272"/>
            <ac:spMk id="15" creationId="{558F5032-1F74-6C46-B57F-BD4B68450E66}"/>
          </ac:spMkLst>
        </pc:spChg>
        <pc:picChg chg="mod">
          <ac:chgData name="Mayer, Michael F" userId="0f35fed0-6627-4dd6-afe3-11d1fc6bf815" providerId="ADAL" clId="{2F9D2AB8-25BA-C040-B094-6E9FB42D9E17}" dt="2022-03-21T17:28:01.966" v="205" actId="1076"/>
          <ac:picMkLst>
            <pc:docMk/>
            <pc:sldMk cId="997628359" sldId="272"/>
            <ac:picMk id="6" creationId="{CF0BA7FE-B170-1446-B80D-C60057759E0E}"/>
          </ac:picMkLst>
        </pc:picChg>
        <pc:picChg chg="mod">
          <ac:chgData name="Mayer, Michael F" userId="0f35fed0-6627-4dd6-afe3-11d1fc6bf815" providerId="ADAL" clId="{2F9D2AB8-25BA-C040-B094-6E9FB42D9E17}" dt="2022-03-21T17:28:00.412" v="204" actId="1076"/>
          <ac:picMkLst>
            <pc:docMk/>
            <pc:sldMk cId="997628359" sldId="272"/>
            <ac:picMk id="10" creationId="{34514276-A32F-034B-BEB2-1E775E772EF3}"/>
          </ac:picMkLst>
        </pc:picChg>
      </pc:sldChg>
      <pc:sldChg chg="modSp">
        <pc:chgData name="Mayer, Michael F" userId="0f35fed0-6627-4dd6-afe3-11d1fc6bf815" providerId="ADAL" clId="{2F9D2AB8-25BA-C040-B094-6E9FB42D9E17}" dt="2022-03-21T17:22:52.880" v="202" actId="207"/>
        <pc:sldMkLst>
          <pc:docMk/>
          <pc:sldMk cId="1177161440" sldId="274"/>
        </pc:sldMkLst>
        <pc:spChg chg="mod">
          <ac:chgData name="Mayer, Michael F" userId="0f35fed0-6627-4dd6-afe3-11d1fc6bf815" providerId="ADAL" clId="{2F9D2AB8-25BA-C040-B094-6E9FB42D9E17}" dt="2022-03-21T17:22:52.880" v="202" actId="207"/>
          <ac:spMkLst>
            <pc:docMk/>
            <pc:sldMk cId="1177161440" sldId="274"/>
            <ac:spMk id="5" creationId="{2F6CB7BE-AF34-1D43-B4CE-D4575A819039}"/>
          </ac:spMkLst>
        </pc:spChg>
      </pc:sldChg>
      <pc:sldChg chg="modSp mod">
        <pc:chgData name="Mayer, Michael F" userId="0f35fed0-6627-4dd6-afe3-11d1fc6bf815" providerId="ADAL" clId="{2F9D2AB8-25BA-C040-B094-6E9FB42D9E17}" dt="2022-03-21T16:57:50.017" v="14" actId="692"/>
        <pc:sldMkLst>
          <pc:docMk/>
          <pc:sldMk cId="1736926433" sldId="275"/>
        </pc:sldMkLst>
        <pc:picChg chg="mod">
          <ac:chgData name="Mayer, Michael F" userId="0f35fed0-6627-4dd6-afe3-11d1fc6bf815" providerId="ADAL" clId="{2F9D2AB8-25BA-C040-B094-6E9FB42D9E17}" dt="2022-03-21T16:57:50.017" v="14" actId="692"/>
          <ac:picMkLst>
            <pc:docMk/>
            <pc:sldMk cId="1736926433" sldId="275"/>
            <ac:picMk id="5" creationId="{B41FFE57-1897-4B86-99B3-73F9018156E6}"/>
          </ac:picMkLst>
        </pc:picChg>
        <pc:picChg chg="mod">
          <ac:chgData name="Mayer, Michael F" userId="0f35fed0-6627-4dd6-afe3-11d1fc6bf815" providerId="ADAL" clId="{2F9D2AB8-25BA-C040-B094-6E9FB42D9E17}" dt="2022-03-21T16:57:27.669" v="8" actId="1076"/>
          <ac:picMkLst>
            <pc:docMk/>
            <pc:sldMk cId="1736926433" sldId="275"/>
            <ac:picMk id="7" creationId="{4BC98A84-B99A-904C-A7E6-290EBB94C36B}"/>
          </ac:picMkLst>
        </pc:picChg>
      </pc:sldChg>
      <pc:sldChg chg="modSp mod">
        <pc:chgData name="Mayer, Michael F" userId="0f35fed0-6627-4dd6-afe3-11d1fc6bf815" providerId="ADAL" clId="{2F9D2AB8-25BA-C040-B094-6E9FB42D9E17}" dt="2022-03-21T17:28:45.394" v="255" actId="20577"/>
        <pc:sldMkLst>
          <pc:docMk/>
          <pc:sldMk cId="2907420623" sldId="276"/>
        </pc:sldMkLst>
        <pc:spChg chg="mod">
          <ac:chgData name="Mayer, Michael F" userId="0f35fed0-6627-4dd6-afe3-11d1fc6bf815" providerId="ADAL" clId="{2F9D2AB8-25BA-C040-B094-6E9FB42D9E17}" dt="2022-03-21T17:28:45.394" v="255" actId="20577"/>
          <ac:spMkLst>
            <pc:docMk/>
            <pc:sldMk cId="2907420623" sldId="276"/>
            <ac:spMk id="4" creationId="{AE32B036-9190-174C-B71F-5CF9475C864F}"/>
          </ac:spMkLst>
        </pc:spChg>
      </pc:sldChg>
      <pc:sldChg chg="del mod modShow">
        <pc:chgData name="Mayer, Michael F" userId="0f35fed0-6627-4dd6-afe3-11d1fc6bf815" providerId="ADAL" clId="{2F9D2AB8-25BA-C040-B094-6E9FB42D9E17}" dt="2022-03-21T16:57:20.635" v="7" actId="2696"/>
        <pc:sldMkLst>
          <pc:docMk/>
          <pc:sldMk cId="1780379853" sldId="278"/>
        </pc:sldMkLst>
      </pc:sldChg>
      <pc:sldChg chg="modSp mod">
        <pc:chgData name="Mayer, Michael F" userId="0f35fed0-6627-4dd6-afe3-11d1fc6bf815" providerId="ADAL" clId="{2F9D2AB8-25BA-C040-B094-6E9FB42D9E17}" dt="2022-03-21T17:22:26.776" v="199" actId="207"/>
        <pc:sldMkLst>
          <pc:docMk/>
          <pc:sldMk cId="3808741120" sldId="281"/>
        </pc:sldMkLst>
        <pc:spChg chg="mod">
          <ac:chgData name="Mayer, Michael F" userId="0f35fed0-6627-4dd6-afe3-11d1fc6bf815" providerId="ADAL" clId="{2F9D2AB8-25BA-C040-B094-6E9FB42D9E17}" dt="2022-03-21T17:22:26.776" v="199" actId="207"/>
          <ac:spMkLst>
            <pc:docMk/>
            <pc:sldMk cId="3808741120" sldId="281"/>
            <ac:spMk id="5" creationId="{11A97EA1-3D6A-4800-831F-8E134A9AC97F}"/>
          </ac:spMkLst>
        </pc:spChg>
      </pc:sldChg>
      <pc:sldChg chg="modSp mod">
        <pc:chgData name="Mayer, Michael F" userId="0f35fed0-6627-4dd6-afe3-11d1fc6bf815" providerId="ADAL" clId="{2F9D2AB8-25BA-C040-B094-6E9FB42D9E17}" dt="2022-03-21T17:23:01.462" v="203" actId="207"/>
        <pc:sldMkLst>
          <pc:docMk/>
          <pc:sldMk cId="383526762" sldId="282"/>
        </pc:sldMkLst>
        <pc:spChg chg="mod">
          <ac:chgData name="Mayer, Michael F" userId="0f35fed0-6627-4dd6-afe3-11d1fc6bf815" providerId="ADAL" clId="{2F9D2AB8-25BA-C040-B094-6E9FB42D9E17}" dt="2022-03-21T17:23:01.462" v="203" actId="207"/>
          <ac:spMkLst>
            <pc:docMk/>
            <pc:sldMk cId="383526762" sldId="282"/>
            <ac:spMk id="5" creationId="{0638974D-AADB-8E4A-B3F9-21AF09568CB7}"/>
          </ac:spMkLst>
        </pc:spChg>
      </pc:sldChg>
      <pc:sldChg chg="modSp mod">
        <pc:chgData name="Mayer, Michael F" userId="0f35fed0-6627-4dd6-afe3-11d1fc6bf815" providerId="ADAL" clId="{2F9D2AB8-25BA-C040-B094-6E9FB42D9E17}" dt="2022-03-21T17:22:44.687" v="201" actId="207"/>
        <pc:sldMkLst>
          <pc:docMk/>
          <pc:sldMk cId="1813100207" sldId="283"/>
        </pc:sldMkLst>
        <pc:spChg chg="mod">
          <ac:chgData name="Mayer, Michael F" userId="0f35fed0-6627-4dd6-afe3-11d1fc6bf815" providerId="ADAL" clId="{2F9D2AB8-25BA-C040-B094-6E9FB42D9E17}" dt="2022-03-21T17:22:44.687" v="201" actId="207"/>
          <ac:spMkLst>
            <pc:docMk/>
            <pc:sldMk cId="1813100207" sldId="283"/>
            <ac:spMk id="7" creationId="{C92D9EC7-8B89-E147-9334-64279585548B}"/>
          </ac:spMkLst>
        </pc:spChg>
        <pc:spChg chg="mod">
          <ac:chgData name="Mayer, Michael F" userId="0f35fed0-6627-4dd6-afe3-11d1fc6bf815" providerId="ADAL" clId="{2F9D2AB8-25BA-C040-B094-6E9FB42D9E17}" dt="2022-03-21T17:22:44.687" v="201" actId="207"/>
          <ac:spMkLst>
            <pc:docMk/>
            <pc:sldMk cId="1813100207" sldId="283"/>
            <ac:spMk id="8" creationId="{F32A4DC3-BA61-3943-8C08-9553C782094C}"/>
          </ac:spMkLst>
        </pc:spChg>
      </pc:sldChg>
      <pc:sldMasterChg chg="modSldLayout">
        <pc:chgData name="Mayer, Michael F" userId="0f35fed0-6627-4dd6-afe3-11d1fc6bf815" providerId="ADAL" clId="{2F9D2AB8-25BA-C040-B094-6E9FB42D9E17}" dt="2022-03-21T17:21:38.548" v="196" actId="207"/>
        <pc:sldMasterMkLst>
          <pc:docMk/>
          <pc:sldMasterMk cId="647107024" sldId="2147483723"/>
        </pc:sldMasterMkLst>
        <pc:sldLayoutChg chg="modSp">
          <pc:chgData name="Mayer, Michael F" userId="0f35fed0-6627-4dd6-afe3-11d1fc6bf815" providerId="ADAL" clId="{2F9D2AB8-25BA-C040-B094-6E9FB42D9E17}" dt="2022-03-21T17:21:38.548" v="196" actId="207"/>
          <pc:sldLayoutMkLst>
            <pc:docMk/>
            <pc:sldMasterMk cId="647107024" sldId="2147483723"/>
            <pc:sldLayoutMk cId="990347690" sldId="2147483726"/>
          </pc:sldLayoutMkLst>
          <pc:spChg chg="mod">
            <ac:chgData name="Mayer, Michael F" userId="0f35fed0-6627-4dd6-afe3-11d1fc6bf815" providerId="ADAL" clId="{2F9D2AB8-25BA-C040-B094-6E9FB42D9E17}" dt="2022-03-21T17:21:28.531" v="194" actId="207"/>
            <ac:spMkLst>
              <pc:docMk/>
              <pc:sldMasterMk cId="647107024" sldId="2147483723"/>
              <pc:sldLayoutMk cId="990347690" sldId="2147483726"/>
              <ac:spMk id="12" creationId="{F0C408BC-A7DE-4A08-AD26-56414D2DD808}"/>
            </ac:spMkLst>
          </pc:spChg>
          <pc:spChg chg="mod">
            <ac:chgData name="Mayer, Michael F" userId="0f35fed0-6627-4dd6-afe3-11d1fc6bf815" providerId="ADAL" clId="{2F9D2AB8-25BA-C040-B094-6E9FB42D9E17}" dt="2022-03-21T17:21:38.548" v="196" actId="207"/>
            <ac:spMkLst>
              <pc:docMk/>
              <pc:sldMasterMk cId="647107024" sldId="2147483723"/>
              <pc:sldLayoutMk cId="990347690" sldId="2147483726"/>
              <ac:spMk id="13" creationId="{3338E046-DF9E-FC49-A812-491AB8058B4E}"/>
            </ac:spMkLst>
          </pc:spChg>
          <pc:spChg chg="mod">
            <ac:chgData name="Mayer, Michael F" userId="0f35fed0-6627-4dd6-afe3-11d1fc6bf815" providerId="ADAL" clId="{2F9D2AB8-25BA-C040-B094-6E9FB42D9E17}" dt="2022-03-21T17:21:31.927" v="195" actId="207"/>
            <ac:spMkLst>
              <pc:docMk/>
              <pc:sldMasterMk cId="647107024" sldId="2147483723"/>
              <pc:sldLayoutMk cId="990347690" sldId="2147483726"/>
              <ac:spMk id="14" creationId="{A3C58F0F-5237-4527-BB8E-6EEF623543BB}"/>
            </ac:spMkLst>
          </pc:spChg>
        </pc:sldLayoutChg>
        <pc:sldLayoutChg chg="modSp">
          <pc:chgData name="Mayer, Michael F" userId="0f35fed0-6627-4dd6-afe3-11d1fc6bf815" providerId="ADAL" clId="{2F9D2AB8-25BA-C040-B094-6E9FB42D9E17}" dt="2022-03-21T17:20:55.364" v="193" actId="207"/>
          <pc:sldLayoutMkLst>
            <pc:docMk/>
            <pc:sldMasterMk cId="647107024" sldId="2147483723"/>
            <pc:sldLayoutMk cId="2806792559" sldId="2147483727"/>
          </pc:sldLayoutMkLst>
          <pc:spChg chg="mod">
            <ac:chgData name="Mayer, Michael F" userId="0f35fed0-6627-4dd6-afe3-11d1fc6bf815" providerId="ADAL" clId="{2F9D2AB8-25BA-C040-B094-6E9FB42D9E17}" dt="2022-03-21T17:20:55.364" v="193" actId="207"/>
            <ac:spMkLst>
              <pc:docMk/>
              <pc:sldMasterMk cId="647107024" sldId="2147483723"/>
              <pc:sldLayoutMk cId="2806792559" sldId="2147483727"/>
              <ac:spMk id="10" creationId="{028E3363-7137-4431-9927-3AE087A5B2BE}"/>
            </ac:spMkLst>
          </pc:spChg>
        </pc:sldLayoutChg>
      </pc:sldMasterChg>
    </pc:docChg>
  </pc:docChgLst>
  <pc:docChgLst>
    <pc:chgData name="Mayer, Michael F" userId="0f35fed0-6627-4dd6-afe3-11d1fc6bf815" providerId="ADAL" clId="{D4F78CB3-EADA-4D85-AA7E-1C08ED70E71A}"/>
    <pc:docChg chg="undo custSel modSld">
      <pc:chgData name="Mayer, Michael F" userId="0f35fed0-6627-4dd6-afe3-11d1fc6bf815" providerId="ADAL" clId="{D4F78CB3-EADA-4D85-AA7E-1C08ED70E71A}" dt="2022-04-04T20:43:12.576" v="120" actId="1076"/>
      <pc:docMkLst>
        <pc:docMk/>
      </pc:docMkLst>
      <pc:sldChg chg="addSp modSp mod">
        <pc:chgData name="Mayer, Michael F" userId="0f35fed0-6627-4dd6-afe3-11d1fc6bf815" providerId="ADAL" clId="{D4F78CB3-EADA-4D85-AA7E-1C08ED70E71A}" dt="2022-04-04T20:43:12.576" v="120" actId="1076"/>
        <pc:sldMkLst>
          <pc:docMk/>
          <pc:sldMk cId="1152154647" sldId="260"/>
        </pc:sldMkLst>
        <pc:spChg chg="add mod">
          <ac:chgData name="Mayer, Michael F" userId="0f35fed0-6627-4dd6-afe3-11d1fc6bf815" providerId="ADAL" clId="{D4F78CB3-EADA-4D85-AA7E-1C08ED70E71A}" dt="2022-04-04T20:43:12.576" v="120" actId="1076"/>
          <ac:spMkLst>
            <pc:docMk/>
            <pc:sldMk cId="1152154647" sldId="260"/>
            <ac:spMk id="3" creationId="{76E8023F-3FB9-4A97-9941-C166782F56AF}"/>
          </ac:spMkLst>
        </pc:spChg>
      </pc:sldChg>
      <pc:sldChg chg="modSp mod">
        <pc:chgData name="Mayer, Michael F" userId="0f35fed0-6627-4dd6-afe3-11d1fc6bf815" providerId="ADAL" clId="{D4F78CB3-EADA-4D85-AA7E-1C08ED70E71A}" dt="2022-03-22T16:52:27.043" v="62" actId="20577"/>
        <pc:sldMkLst>
          <pc:docMk/>
          <pc:sldMk cId="3300410602" sldId="263"/>
        </pc:sldMkLst>
        <pc:spChg chg="mod">
          <ac:chgData name="Mayer, Michael F" userId="0f35fed0-6627-4dd6-afe3-11d1fc6bf815" providerId="ADAL" clId="{D4F78CB3-EADA-4D85-AA7E-1C08ED70E71A}" dt="2022-03-22T16:52:27.043" v="62" actId="20577"/>
          <ac:spMkLst>
            <pc:docMk/>
            <pc:sldMk cId="3300410602" sldId="263"/>
            <ac:spMk id="4" creationId="{2DEBCC4A-09A3-46FA-94B8-812D5A6C188D}"/>
          </ac:spMkLst>
        </pc:spChg>
      </pc:sldChg>
      <pc:sldChg chg="addSp modSp mod">
        <pc:chgData name="Mayer, Michael F" userId="0f35fed0-6627-4dd6-afe3-11d1fc6bf815" providerId="ADAL" clId="{D4F78CB3-EADA-4D85-AA7E-1C08ED70E71A}" dt="2022-03-22T17:25:40.297" v="117" actId="1037"/>
        <pc:sldMkLst>
          <pc:docMk/>
          <pc:sldMk cId="1898420992" sldId="270"/>
        </pc:sldMkLst>
        <pc:spChg chg="mod">
          <ac:chgData name="Mayer, Michael F" userId="0f35fed0-6627-4dd6-afe3-11d1fc6bf815" providerId="ADAL" clId="{D4F78CB3-EADA-4D85-AA7E-1C08ED70E71A}" dt="2022-03-22T17:25:07.339" v="71" actId="1035"/>
          <ac:spMkLst>
            <pc:docMk/>
            <pc:sldMk cId="1898420992" sldId="270"/>
            <ac:spMk id="19" creationId="{2DFC831E-6D0C-3045-A428-BAD78330B606}"/>
          </ac:spMkLst>
        </pc:spChg>
        <pc:spChg chg="mod">
          <ac:chgData name="Mayer, Michael F" userId="0f35fed0-6627-4dd6-afe3-11d1fc6bf815" providerId="ADAL" clId="{D4F78CB3-EADA-4D85-AA7E-1C08ED70E71A}" dt="2022-03-22T16:43:51.883" v="6" actId="1076"/>
          <ac:spMkLst>
            <pc:docMk/>
            <pc:sldMk cId="1898420992" sldId="270"/>
            <ac:spMk id="20" creationId="{957695A6-5F67-EF4E-BDD8-962C75E72B89}"/>
          </ac:spMkLst>
        </pc:spChg>
        <pc:spChg chg="mod">
          <ac:chgData name="Mayer, Michael F" userId="0f35fed0-6627-4dd6-afe3-11d1fc6bf815" providerId="ADAL" clId="{D4F78CB3-EADA-4D85-AA7E-1C08ED70E71A}" dt="2022-03-22T16:43:32.372" v="3" actId="1076"/>
          <ac:spMkLst>
            <pc:docMk/>
            <pc:sldMk cId="1898420992" sldId="270"/>
            <ac:spMk id="21" creationId="{C8C14889-2153-D64E-81E2-3594E1E74098}"/>
          </ac:spMkLst>
        </pc:spChg>
        <pc:spChg chg="mod">
          <ac:chgData name="Mayer, Michael F" userId="0f35fed0-6627-4dd6-afe3-11d1fc6bf815" providerId="ADAL" clId="{D4F78CB3-EADA-4D85-AA7E-1C08ED70E71A}" dt="2022-03-22T16:43:28.783" v="2" actId="1076"/>
          <ac:spMkLst>
            <pc:docMk/>
            <pc:sldMk cId="1898420992" sldId="270"/>
            <ac:spMk id="22" creationId="{1C4F419E-F298-F741-8337-D89B7F865E7D}"/>
          </ac:spMkLst>
        </pc:spChg>
        <pc:spChg chg="mod">
          <ac:chgData name="Mayer, Michael F" userId="0f35fed0-6627-4dd6-afe3-11d1fc6bf815" providerId="ADAL" clId="{D4F78CB3-EADA-4D85-AA7E-1C08ED70E71A}" dt="2022-03-22T16:44:36.894" v="39" actId="1076"/>
          <ac:spMkLst>
            <pc:docMk/>
            <pc:sldMk cId="1898420992" sldId="270"/>
            <ac:spMk id="23" creationId="{8D771146-5392-3B4D-B327-6A04CCF90AEB}"/>
          </ac:spMkLst>
        </pc:spChg>
        <pc:spChg chg="add mod">
          <ac:chgData name="Mayer, Michael F" userId="0f35fed0-6627-4dd6-afe3-11d1fc6bf815" providerId="ADAL" clId="{D4F78CB3-EADA-4D85-AA7E-1C08ED70E71A}" dt="2022-03-22T16:44:33.405" v="38" actId="1076"/>
          <ac:spMkLst>
            <pc:docMk/>
            <pc:sldMk cId="1898420992" sldId="270"/>
            <ac:spMk id="24" creationId="{D8598301-F212-4D4A-AF00-6F79DC48D66D}"/>
          </ac:spMkLst>
        </pc:spChg>
        <pc:grpChg chg="mod">
          <ac:chgData name="Mayer, Michael F" userId="0f35fed0-6627-4dd6-afe3-11d1fc6bf815" providerId="ADAL" clId="{D4F78CB3-EADA-4D85-AA7E-1C08ED70E71A}" dt="2022-03-22T17:25:34.402" v="113" actId="14100"/>
          <ac:grpSpMkLst>
            <pc:docMk/>
            <pc:sldMk cId="1898420992" sldId="270"/>
            <ac:grpSpMk id="18" creationId="{0CE6FCE5-9948-7E40-848B-8E9561D87F56}"/>
          </ac:grpSpMkLst>
        </pc:grpChg>
        <pc:picChg chg="mod">
          <ac:chgData name="Mayer, Michael F" userId="0f35fed0-6627-4dd6-afe3-11d1fc6bf815" providerId="ADAL" clId="{D4F78CB3-EADA-4D85-AA7E-1C08ED70E71A}" dt="2022-03-22T16:43:28.783" v="2" actId="1076"/>
          <ac:picMkLst>
            <pc:docMk/>
            <pc:sldMk cId="1898420992" sldId="270"/>
            <ac:picMk id="4" creationId="{CD3C8632-873B-6845-81B4-4EADE542C943}"/>
          </ac:picMkLst>
        </pc:picChg>
        <pc:picChg chg="mod">
          <ac:chgData name="Mayer, Michael F" userId="0f35fed0-6627-4dd6-afe3-11d1fc6bf815" providerId="ADAL" clId="{D4F78CB3-EADA-4D85-AA7E-1C08ED70E71A}" dt="2022-03-22T17:25:40.297" v="117" actId="1037"/>
          <ac:picMkLst>
            <pc:docMk/>
            <pc:sldMk cId="1898420992" sldId="270"/>
            <ac:picMk id="15" creationId="{520887DC-6926-2849-B7AA-84775FC26BCF}"/>
          </ac:picMkLst>
        </pc:picChg>
        <pc:picChg chg="mod">
          <ac:chgData name="Mayer, Michael F" userId="0f35fed0-6627-4dd6-afe3-11d1fc6bf815" providerId="ADAL" clId="{D4F78CB3-EADA-4D85-AA7E-1C08ED70E71A}" dt="2022-03-22T16:43:46.383" v="5" actId="14100"/>
          <ac:picMkLst>
            <pc:docMk/>
            <pc:sldMk cId="1898420992" sldId="270"/>
            <ac:picMk id="16" creationId="{0FA5235B-9CFA-E54A-9B00-950E452CFD23}"/>
          </ac:picMkLst>
        </pc:picChg>
        <pc:picChg chg="mod">
          <ac:chgData name="Mayer, Michael F" userId="0f35fed0-6627-4dd6-afe3-11d1fc6bf815" providerId="ADAL" clId="{D4F78CB3-EADA-4D85-AA7E-1C08ED70E71A}" dt="2022-03-22T17:25:17.626" v="110" actId="1037"/>
          <ac:picMkLst>
            <pc:docMk/>
            <pc:sldMk cId="1898420992" sldId="270"/>
            <ac:picMk id="17" creationId="{74737CEB-68A5-8F49-A545-861E09946EA2}"/>
          </ac:picMkLst>
        </pc:picChg>
      </pc:sldChg>
      <pc:sldChg chg="addSp delSp modSp mod addCm delCm">
        <pc:chgData name="Mayer, Michael F" userId="0f35fed0-6627-4dd6-afe3-11d1fc6bf815" providerId="ADAL" clId="{D4F78CB3-EADA-4D85-AA7E-1C08ED70E71A}" dt="2022-03-22T16:49:11.349" v="60" actId="14100"/>
        <pc:sldMkLst>
          <pc:docMk/>
          <pc:sldMk cId="1736926433" sldId="275"/>
        </pc:sldMkLst>
        <pc:spChg chg="mod">
          <ac:chgData name="Mayer, Michael F" userId="0f35fed0-6627-4dd6-afe3-11d1fc6bf815" providerId="ADAL" clId="{D4F78CB3-EADA-4D85-AA7E-1C08ED70E71A}" dt="2022-03-22T16:48:00.548" v="55" actId="14100"/>
          <ac:spMkLst>
            <pc:docMk/>
            <pc:sldMk cId="1736926433" sldId="275"/>
            <ac:spMk id="3" creationId="{6A8A005F-95DA-454E-9CE1-7B9A2C7BCFA2}"/>
          </ac:spMkLst>
        </pc:spChg>
        <pc:spChg chg="add mod">
          <ac:chgData name="Mayer, Michael F" userId="0f35fed0-6627-4dd6-afe3-11d1fc6bf815" providerId="ADAL" clId="{D4F78CB3-EADA-4D85-AA7E-1C08ED70E71A}" dt="2022-03-22T16:49:03.240" v="58" actId="1076"/>
          <ac:spMkLst>
            <pc:docMk/>
            <pc:sldMk cId="1736926433" sldId="275"/>
            <ac:spMk id="4" creationId="{9E79CC48-B667-4EF1-9DD7-A3975246ED48}"/>
          </ac:spMkLst>
        </pc:spChg>
        <pc:spChg chg="add del">
          <ac:chgData name="Mayer, Michael F" userId="0f35fed0-6627-4dd6-afe3-11d1fc6bf815" providerId="ADAL" clId="{D4F78CB3-EADA-4D85-AA7E-1C08ED70E71A}" dt="2022-03-22T16:47:41.998" v="53"/>
          <ac:spMkLst>
            <pc:docMk/>
            <pc:sldMk cId="1736926433" sldId="275"/>
            <ac:spMk id="11" creationId="{31969C4C-7D42-4D8B-8F90-156A81F4B612}"/>
          </ac:spMkLst>
        </pc:spChg>
        <pc:picChg chg="mod">
          <ac:chgData name="Mayer, Michael F" userId="0f35fed0-6627-4dd6-afe3-11d1fc6bf815" providerId="ADAL" clId="{D4F78CB3-EADA-4D85-AA7E-1C08ED70E71A}" dt="2022-03-22T16:48:20.973" v="56" actId="208"/>
          <ac:picMkLst>
            <pc:docMk/>
            <pc:sldMk cId="1736926433" sldId="275"/>
            <ac:picMk id="5" creationId="{B41FFE57-1897-4B86-99B3-73F9018156E6}"/>
          </ac:picMkLst>
        </pc:picChg>
        <pc:cxnChg chg="add mod">
          <ac:chgData name="Mayer, Michael F" userId="0f35fed0-6627-4dd6-afe3-11d1fc6bf815" providerId="ADAL" clId="{D4F78CB3-EADA-4D85-AA7E-1C08ED70E71A}" dt="2022-03-22T16:49:07.595" v="59" actId="14100"/>
          <ac:cxnSpMkLst>
            <pc:docMk/>
            <pc:sldMk cId="1736926433" sldId="275"/>
            <ac:cxnSpMk id="8" creationId="{8681CD5A-0835-4919-9F54-167663AB8D3E}"/>
          </ac:cxnSpMkLst>
        </pc:cxnChg>
        <pc:cxnChg chg="add mod">
          <ac:chgData name="Mayer, Michael F" userId="0f35fed0-6627-4dd6-afe3-11d1fc6bf815" providerId="ADAL" clId="{D4F78CB3-EADA-4D85-AA7E-1C08ED70E71A}" dt="2022-03-22T16:49:11.349" v="60" actId="14100"/>
          <ac:cxnSpMkLst>
            <pc:docMk/>
            <pc:sldMk cId="1736926433" sldId="275"/>
            <ac:cxnSpMk id="10" creationId="{0EC33FEA-F7D1-4266-95B7-E7E2BA37C05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6, 2022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2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Production and Abatement of Non-Traditional Xenon Isotopes at a Spallation Neutron Source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899" y="5272672"/>
            <a:ext cx="4435701" cy="1336827"/>
          </a:xfrm>
        </p:spPr>
        <p:txBody>
          <a:bodyPr wrap="none" lIns="0" tIns="0" rIns="0" bIns="0" anchor="t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Foxe, Theodore Bowyer,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Cooper, James Ely,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Eslinger, James Hayes,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Mayer, Justin McIntyre, Mark Panisko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8023F-3FB9-4A97-9941-C166782F56AF}"/>
              </a:ext>
            </a:extLst>
          </p:cNvPr>
          <p:cNvSpPr txBox="1"/>
          <p:nvPr/>
        </p:nvSpPr>
        <p:spPr>
          <a:xfrm>
            <a:off x="4379495" y="7860268"/>
            <a:ext cx="21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191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PNNL-SA-XXXXX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2B91A-E6EB-4B9C-93CF-361D20BFD3E6}"/>
              </a:ext>
            </a:extLst>
          </p:cNvPr>
          <p:cNvSpPr txBox="1"/>
          <p:nvPr/>
        </p:nvSpPr>
        <p:spPr>
          <a:xfrm>
            <a:off x="7735330" y="7759600"/>
            <a:ext cx="731520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 Statement: Cleared for release.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524B3-1E7F-C240-B141-EAE093A4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AE0776-50ED-6240-8729-EDB9CA3D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Transport Modeling (ATM)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94D98-6584-754E-9AF8-68DFCC3ECFE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4101921" cy="5486401"/>
          </a:xfrm>
        </p:spPr>
        <p:txBody>
          <a:bodyPr/>
          <a:lstStyle/>
          <a:p>
            <a:r>
              <a:rPr lang="en-US"/>
              <a:t>ATM suggests that likely release is from HFIR or SNS</a:t>
            </a:r>
          </a:p>
          <a:p>
            <a:r>
              <a:rPr lang="en-US"/>
              <a:t>Wind patterns are not consistent with release from the nuclear power plants</a:t>
            </a:r>
          </a:p>
          <a:p>
            <a:r>
              <a:rPr lang="en-US"/>
              <a:t>Production mechanism suggests </a:t>
            </a:r>
          </a:p>
          <a:p>
            <a:pPr lvl="1"/>
            <a:r>
              <a:rPr lang="en-US"/>
              <a:t>SNS only</a:t>
            </a:r>
          </a:p>
          <a:p>
            <a:pPr lvl="1"/>
            <a:r>
              <a:rPr lang="en-US"/>
              <a:t>SNS and HFIR</a:t>
            </a:r>
          </a:p>
          <a:p>
            <a:r>
              <a:rPr lang="en-US"/>
              <a:t>Publication on ATM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03993D-BA7C-2F4C-8308-A52D2096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90" y="2369713"/>
            <a:ext cx="8766529" cy="50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38974D-AADB-8E4A-B3F9-21AF09568CB7}"/>
              </a:ext>
            </a:extLst>
          </p:cNvPr>
          <p:cNvSpPr txBox="1"/>
          <p:nvPr/>
        </p:nvSpPr>
        <p:spPr>
          <a:xfrm>
            <a:off x="5826290" y="7435447"/>
            <a:ext cx="880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Eslinger, Paul W. et al. 2022. “Determining the Source of Unusual Xenon Isotopes in Samples.” </a:t>
            </a:r>
            <a:r>
              <a:rPr lang="en-US" sz="1400" i="1" dirty="0">
                <a:solidFill>
                  <a:schemeClr val="accent2"/>
                </a:solidFill>
              </a:rPr>
              <a:t>Journal of Environmental Radioactivity</a:t>
            </a:r>
            <a:r>
              <a:rPr lang="en-US" sz="1400" dirty="0">
                <a:solidFill>
                  <a:schemeClr val="accent2"/>
                </a:solidFill>
              </a:rPr>
              <a:t> 247 (June): 106853. https://</a:t>
            </a:r>
            <a:r>
              <a:rPr lang="en-US" sz="1400" dirty="0" err="1">
                <a:solidFill>
                  <a:schemeClr val="accent2"/>
                </a:solidFill>
              </a:rPr>
              <a:t>doi.org</a:t>
            </a:r>
            <a:r>
              <a:rPr lang="en-US" sz="1400" dirty="0">
                <a:solidFill>
                  <a:schemeClr val="accent2"/>
                </a:solidFill>
              </a:rPr>
              <a:t>/10.1016/J.JENVRAD.2022.106853.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CAF374-CB7C-453F-B3CD-7538BF54DB59}"/>
              </a:ext>
            </a:extLst>
          </p:cNvPr>
          <p:cNvCxnSpPr>
            <a:cxnSpLocks/>
          </p:cNvCxnSpPr>
          <p:nvPr/>
        </p:nvCxnSpPr>
        <p:spPr>
          <a:xfrm>
            <a:off x="4853354" y="7003701"/>
            <a:ext cx="972936" cy="54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AA7C-1BFF-4E93-873F-0A4A45DB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9EFE50-D15D-4A53-86DA-8C48DB3D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Non-Traditional Radioxenon Produced?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598E-5905-4D45-BA4E-8C7992CFA1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032222" cy="5486401"/>
          </a:xfrm>
        </p:spPr>
        <p:txBody>
          <a:bodyPr/>
          <a:lstStyle/>
          <a:p>
            <a:r>
              <a:rPr lang="en-US" dirty="0"/>
              <a:t>Neutron bombardment of a liquid mercury target</a:t>
            </a:r>
          </a:p>
          <a:p>
            <a:pPr lvl="1"/>
            <a:r>
              <a:rPr lang="en-US" dirty="0"/>
              <a:t>Trace amounts of uranium within the target</a:t>
            </a:r>
          </a:p>
          <a:p>
            <a:pPr lvl="1"/>
            <a:r>
              <a:rPr lang="en-US" dirty="0"/>
              <a:t>Irradiation of natural xenon from air</a:t>
            </a:r>
          </a:p>
          <a:p>
            <a:r>
              <a:rPr lang="en-US" dirty="0"/>
              <a:t>Proton bombardment producing </a:t>
            </a:r>
            <a:r>
              <a:rPr lang="en-US" baseline="30000" dirty="0"/>
              <a:t>122</a:t>
            </a:r>
            <a:r>
              <a:rPr lang="en-US" dirty="0"/>
              <a:t>Xe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A83A3F-09D3-493D-9B28-978DACA98145}"/>
              </a:ext>
            </a:extLst>
          </p:cNvPr>
          <p:cNvSpPr txBox="1"/>
          <p:nvPr/>
        </p:nvSpPr>
        <p:spPr>
          <a:xfrm>
            <a:off x="1230111" y="7644825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DeVore, Joe R, Lu, Wei, and </a:t>
            </a:r>
            <a:r>
              <a:rPr lang="en-US" sz="1600" dirty="0" err="1"/>
              <a:t>Schwahn</a:t>
            </a:r>
            <a:r>
              <a:rPr lang="en-US" sz="1600" dirty="0"/>
              <a:t>, Scott O. 2013. "NOBLE GAS PRODUCTION FROM MERCURY SPALLATION AT SNS". United States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DE1A5-395E-40C8-863B-5284E3D9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61" y="4335159"/>
            <a:ext cx="4222134" cy="33637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C198D6-0F48-4E92-9413-F90308E7BB93}"/>
              </a:ext>
            </a:extLst>
          </p:cNvPr>
          <p:cNvGrpSpPr/>
          <p:nvPr/>
        </p:nvGrpSpPr>
        <p:grpSpPr>
          <a:xfrm>
            <a:off x="8726915" y="2373500"/>
            <a:ext cx="5481635" cy="4854198"/>
            <a:chOff x="8686800" y="1162855"/>
            <a:chExt cx="5481635" cy="4854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C66D03-8C3B-4D69-97E5-FA1B0BA3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6800" y="2653263"/>
              <a:ext cx="5175667" cy="33637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455D16-A6D6-4CCB-AE8C-5EE382BD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6800" y="1162855"/>
              <a:ext cx="5481635" cy="1476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5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CD27F-BD4B-46D3-9E8C-186B5376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648E6-F626-45F6-9857-89E19603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radioxenon abated?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12775-5261-4DA2-A64D-249381C5E88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How much gets out of the target?</a:t>
            </a:r>
          </a:p>
          <a:p>
            <a:pPr lvl="1"/>
            <a:r>
              <a:rPr lang="en-US" dirty="0"/>
              <a:t>Target material: liquid mercury</a:t>
            </a:r>
          </a:p>
          <a:p>
            <a:pPr lvl="1"/>
            <a:r>
              <a:rPr lang="en-US" dirty="0"/>
              <a:t>Other sources use different target materials</a:t>
            </a:r>
          </a:p>
          <a:p>
            <a:endParaRPr lang="en-US" dirty="0"/>
          </a:p>
          <a:p>
            <a:r>
              <a:rPr lang="en-US" dirty="0"/>
              <a:t>What traps do the gases go through before being released?</a:t>
            </a:r>
          </a:p>
          <a:p>
            <a:pPr lvl="1"/>
            <a:r>
              <a:rPr lang="en-US" dirty="0"/>
              <a:t>Helium off gases and purge for studying the production rates</a:t>
            </a:r>
          </a:p>
          <a:p>
            <a:pPr lvl="1"/>
            <a:r>
              <a:rPr lang="en-US" dirty="0"/>
              <a:t>HEPA filters for particulate</a:t>
            </a:r>
          </a:p>
          <a:p>
            <a:pPr lvl="1"/>
            <a:r>
              <a:rPr lang="en-US" dirty="0"/>
              <a:t>Cryogenic sulfur-impregnated charcoal absorber</a:t>
            </a:r>
          </a:p>
          <a:p>
            <a:endParaRPr lang="en-US" dirty="0"/>
          </a:p>
          <a:p>
            <a:r>
              <a:rPr lang="en-US" dirty="0"/>
              <a:t>How long is the xenon contained before being released?</a:t>
            </a:r>
          </a:p>
          <a:p>
            <a:pPr lvl="1"/>
            <a:r>
              <a:rPr lang="en-US" dirty="0"/>
              <a:t>Initial retention time of approximately 350 minutes (1/3 </a:t>
            </a:r>
            <a:r>
              <a:rPr lang="en-US" baseline="30000" dirty="0"/>
              <a:t>122</a:t>
            </a:r>
            <a:r>
              <a:rPr lang="en-US" dirty="0"/>
              <a:t>Xe half-life)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0FE29-7CAB-4A9E-9C23-B2380D58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97" y="1958545"/>
            <a:ext cx="5461686" cy="1918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AD869-5786-4023-9178-5C293572CEBD}"/>
              </a:ext>
            </a:extLst>
          </p:cNvPr>
          <p:cNvSpPr txBox="1"/>
          <p:nvPr/>
        </p:nvSpPr>
        <p:spPr>
          <a:xfrm>
            <a:off x="6536724" y="7543800"/>
            <a:ext cx="7636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DeVore, Joe R, Lu, Wei, and </a:t>
            </a:r>
            <a:r>
              <a:rPr lang="en-US" sz="1800" dirty="0" err="1"/>
              <a:t>Schwahn</a:t>
            </a:r>
            <a:r>
              <a:rPr lang="en-US" sz="1800" dirty="0"/>
              <a:t>, Scott O. 2013. "NOBLE GAS PRODUCTION FROM MERCURY SPALLATION AT SNS".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5958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DECC2-856A-4D2B-96D5-FB9A29E5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4CAF3-7847-4D04-8969-96ADD4A6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sources around the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DB11E-51C8-4EBB-90DF-E5D69327814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Neutron Activation Sources</a:t>
            </a:r>
          </a:p>
          <a:p>
            <a:pPr lvl="1"/>
            <a:r>
              <a:rPr lang="en-US" dirty="0"/>
              <a:t>Accelerators</a:t>
            </a:r>
          </a:p>
          <a:p>
            <a:pPr lvl="1"/>
            <a:r>
              <a:rPr lang="en-US" dirty="0"/>
              <a:t>Reactor cover gas</a:t>
            </a:r>
          </a:p>
          <a:p>
            <a:pPr lvl="2"/>
            <a:r>
              <a:rPr lang="en-US" dirty="0"/>
              <a:t>Cover gas hold-up times impact the short-lived isotope interferences</a:t>
            </a:r>
          </a:p>
          <a:p>
            <a:r>
              <a:rPr lang="en-US" dirty="0"/>
              <a:t>Spallation sources</a:t>
            </a:r>
          </a:p>
          <a:p>
            <a:pPr lvl="1"/>
            <a:r>
              <a:rPr lang="en-US" dirty="0"/>
              <a:t>SNS (this presentation)</a:t>
            </a:r>
          </a:p>
          <a:p>
            <a:pPr lvl="1"/>
            <a:r>
              <a:rPr lang="en-US" dirty="0"/>
              <a:t>Los Alamos Neutron Science Center</a:t>
            </a:r>
          </a:p>
          <a:p>
            <a:pPr lvl="1"/>
            <a:r>
              <a:rPr lang="en-US" dirty="0"/>
              <a:t>ISIS neutron source in the UK</a:t>
            </a:r>
          </a:p>
          <a:p>
            <a:pPr lvl="1"/>
            <a:r>
              <a:rPr lang="en-US" dirty="0"/>
              <a:t>Japan Proton Accelerator Research Complex (J-PARC) in Japan</a:t>
            </a:r>
          </a:p>
          <a:p>
            <a:pPr lvl="1"/>
            <a:r>
              <a:rPr lang="en-US" dirty="0"/>
              <a:t>European Spallation Source in Sweden</a:t>
            </a:r>
          </a:p>
          <a:p>
            <a:pPr lvl="1"/>
            <a:r>
              <a:rPr lang="en-US" dirty="0"/>
              <a:t>China Spallation Neutron Source</a:t>
            </a:r>
          </a:p>
          <a:p>
            <a:r>
              <a:rPr lang="en-US" dirty="0"/>
              <a:t>Are there other commercial sources of these isotopes?</a:t>
            </a:r>
          </a:p>
        </p:txBody>
      </p:sp>
    </p:spTree>
    <p:extLst>
      <p:ext uri="{BB962C8B-B14F-4D97-AF65-F5344CB8AC3E}">
        <p14:creationId xmlns:p14="http://schemas.microsoft.com/office/powerpoint/2010/main" val="24048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and Outlook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B036-9190-174C-B71F-5CF9475C864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Newly observed isotopes seen near HFIR and SNS suggest new source of interfering xenon background (non-traditional production mechanisms)</a:t>
            </a:r>
          </a:p>
          <a:p>
            <a:r>
              <a:rPr lang="en-US" dirty="0"/>
              <a:t>New isotopes interfere with all traditional ROIs used for activity calculations</a:t>
            </a:r>
          </a:p>
          <a:p>
            <a:pPr lvl="1"/>
            <a:r>
              <a:rPr lang="en-US" dirty="0"/>
              <a:t>Algorithms will continue to calculate normally</a:t>
            </a:r>
          </a:p>
          <a:p>
            <a:pPr lvl="1"/>
            <a:r>
              <a:rPr lang="en-US" dirty="0"/>
              <a:t>Concentrations and ratios will not make sense</a:t>
            </a:r>
          </a:p>
          <a:p>
            <a:r>
              <a:rPr lang="en-US" dirty="0"/>
              <a:t>Non-traditional xenon isotopes are produced through a series of mechanisms</a:t>
            </a:r>
          </a:p>
          <a:p>
            <a:pPr lvl="1"/>
            <a:r>
              <a:rPr lang="en-US" dirty="0"/>
              <a:t>Spallation on mercury targets</a:t>
            </a:r>
          </a:p>
          <a:p>
            <a:pPr lvl="1"/>
            <a:r>
              <a:rPr lang="en-US" dirty="0"/>
              <a:t>Air activation</a:t>
            </a:r>
          </a:p>
          <a:p>
            <a:pPr lvl="1"/>
            <a:r>
              <a:rPr lang="en-US" dirty="0"/>
              <a:t>Fission isotopes</a:t>
            </a:r>
          </a:p>
          <a:p>
            <a:r>
              <a:rPr lang="en-US" dirty="0"/>
              <a:t>Even with wind predominantly in the other direction, they can still be detected at near-by stations</a:t>
            </a:r>
          </a:p>
          <a:p>
            <a:r>
              <a:rPr lang="en-US" dirty="0"/>
              <a:t>These non-traditional isotopes may be produced at other facilities around the world</a:t>
            </a:r>
          </a:p>
          <a:p>
            <a:pPr marL="5486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2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7FC1CCB-839C-44AE-810A-AC3EF7717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057399"/>
            <a:ext cx="4930245" cy="3204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E0FA4-16B7-432F-B6DF-036BDF20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6B4AB-0D74-4457-8CA9-1FA413B9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Sources of Radioxenon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42AD83-401D-403D-8D37-B3630753D6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317672" cy="5486401"/>
          </a:xfrm>
        </p:spPr>
        <p:txBody>
          <a:bodyPr/>
          <a:lstStyle/>
          <a:p>
            <a:r>
              <a:rPr lang="en-US" dirty="0"/>
              <a:t>Anthropogenic sources of radioxenon are expanding</a:t>
            </a:r>
          </a:p>
          <a:p>
            <a:pPr lvl="1"/>
            <a:r>
              <a:rPr lang="en-US" dirty="0"/>
              <a:t>Current Nuclear Reactors</a:t>
            </a:r>
          </a:p>
          <a:p>
            <a:pPr lvl="1"/>
            <a:r>
              <a:rPr lang="en-US" dirty="0"/>
              <a:t>Medical Isotope Production</a:t>
            </a:r>
          </a:p>
          <a:p>
            <a:pPr lvl="1"/>
            <a:r>
              <a:rPr lang="en-US" dirty="0"/>
              <a:t>Accelerator Facilities</a:t>
            </a:r>
          </a:p>
          <a:p>
            <a:pPr lvl="2"/>
            <a:r>
              <a:rPr lang="en-US" dirty="0"/>
              <a:t>E.g., Spallation Neutron Source</a:t>
            </a:r>
          </a:p>
          <a:p>
            <a:pPr lvl="1"/>
            <a:r>
              <a:rPr lang="en-US" dirty="0"/>
              <a:t>Advanced Nuclear Reactors</a:t>
            </a:r>
          </a:p>
          <a:p>
            <a:pPr lvl="2"/>
            <a:r>
              <a:rPr lang="en-US" dirty="0"/>
              <a:t>E.g., Molten Salt Reactors</a:t>
            </a:r>
          </a:p>
          <a:p>
            <a:pPr lvl="1"/>
            <a:endParaRPr lang="en-US" dirty="0"/>
          </a:p>
          <a:p>
            <a:r>
              <a:rPr lang="en-US" dirty="0"/>
              <a:t>These new sources of radioxenon are also expanding the isotopes potentially detected at IMS stations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BD0544CD-CB06-4625-8759-0420231F72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856" y="4435163"/>
            <a:ext cx="5216105" cy="34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Non-traditional Xenon Isotopes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B036-9190-174C-B71F-5CF9475C86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172957" cy="5486401"/>
          </a:xfrm>
        </p:spPr>
        <p:txBody>
          <a:bodyPr/>
          <a:lstStyle/>
          <a:p>
            <a:r>
              <a:rPr lang="en-US" dirty="0"/>
              <a:t>Many isotopes can be produced via neutron irradiation</a:t>
            </a:r>
          </a:p>
          <a:p>
            <a:pPr lvl="1"/>
            <a:r>
              <a:rPr lang="en-US" baseline="30000" dirty="0"/>
              <a:t>127</a:t>
            </a:r>
            <a:r>
              <a:rPr lang="en-US" dirty="0"/>
              <a:t>Xe</a:t>
            </a:r>
          </a:p>
          <a:p>
            <a:pPr lvl="1"/>
            <a:r>
              <a:rPr lang="en-US" baseline="30000" dirty="0"/>
              <a:t>125</a:t>
            </a:r>
            <a:r>
              <a:rPr lang="en-US" dirty="0"/>
              <a:t>Xe</a:t>
            </a:r>
          </a:p>
          <a:p>
            <a:pPr lvl="1"/>
            <a:r>
              <a:rPr lang="en-US" baseline="30000" dirty="0"/>
              <a:t>129m</a:t>
            </a:r>
            <a:r>
              <a:rPr lang="en-US" dirty="0"/>
              <a:t>Xe</a:t>
            </a:r>
          </a:p>
          <a:p>
            <a:r>
              <a:rPr lang="en-US" dirty="0"/>
              <a:t>Neutron irradiation isotopes have been previously investigated and observed</a:t>
            </a:r>
          </a:p>
          <a:p>
            <a:r>
              <a:rPr lang="en-US" baseline="30000" dirty="0"/>
              <a:t>122</a:t>
            </a:r>
            <a:r>
              <a:rPr lang="en-US" dirty="0"/>
              <a:t>Xe produced as medical isotope via proton or alpha bombardment</a:t>
            </a:r>
          </a:p>
          <a:p>
            <a:pPr lvl="1"/>
            <a:r>
              <a:rPr lang="en-US" dirty="0"/>
              <a:t>Not studied previously</a:t>
            </a:r>
          </a:p>
          <a:p>
            <a:pPr lvl="1"/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C252081-0C6B-5748-B126-56B1EAAD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96"/>
          <a:stretch/>
        </p:blipFill>
        <p:spPr>
          <a:xfrm>
            <a:off x="7583034" y="1746677"/>
            <a:ext cx="7047365" cy="5736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DEBA9-4D54-CA44-9013-727840B91FCA}"/>
              </a:ext>
            </a:extLst>
          </p:cNvPr>
          <p:cNvSpPr txBox="1"/>
          <p:nvPr/>
        </p:nvSpPr>
        <p:spPr>
          <a:xfrm>
            <a:off x="7997780" y="7275493"/>
            <a:ext cx="5996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McIntyre, Justin I et al.. 2008. “Generation of Radioxenon Isotopes.” In </a:t>
            </a:r>
            <a:r>
              <a:rPr lang="en-US" sz="1400" i="1" dirty="0">
                <a:solidFill>
                  <a:schemeClr val="accent2"/>
                </a:solidFill>
              </a:rPr>
              <a:t>Proceedings of the 30th Seismic Research Review: Ground Based Nuclear Explosion Monitoring Technologies</a:t>
            </a:r>
            <a:r>
              <a:rPr lang="en-US" sz="1400" dirty="0">
                <a:solidFill>
                  <a:schemeClr val="accent2"/>
                </a:solidFill>
              </a:rPr>
              <a:t>, 793–801.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A4E49-5FBF-3540-BFAF-DD91219D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C343D3-E70E-3D45-92AC-92D4AF24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Xenon International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8AAF2-CF94-184C-805A-29FCF88D497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048919" cy="5486401"/>
          </a:xfrm>
        </p:spPr>
        <p:txBody>
          <a:bodyPr/>
          <a:lstStyle/>
          <a:p>
            <a:r>
              <a:rPr lang="en-US" dirty="0"/>
              <a:t>Next generation atmospheric radioxenon system</a:t>
            </a:r>
          </a:p>
          <a:p>
            <a:r>
              <a:rPr lang="en-US" dirty="0"/>
              <a:t>Faster and more sensitive than current generation systems </a:t>
            </a:r>
          </a:p>
          <a:p>
            <a:pPr lvl="1"/>
            <a:r>
              <a:rPr lang="en-US" dirty="0"/>
              <a:t>~2.5 cc of xenon in 6 hours</a:t>
            </a:r>
          </a:p>
          <a:p>
            <a:pPr lvl="1"/>
            <a:r>
              <a:rPr lang="en-US" dirty="0"/>
              <a:t>Compared to ~1 cc for SAUNA II in 12 hours</a:t>
            </a:r>
          </a:p>
          <a:p>
            <a:r>
              <a:rPr lang="en-US" dirty="0"/>
              <a:t>MDCs</a:t>
            </a:r>
          </a:p>
          <a:p>
            <a:pPr lvl="1"/>
            <a:r>
              <a:rPr lang="en-US" dirty="0"/>
              <a:t>&lt;0.15 </a:t>
            </a:r>
            <a:r>
              <a:rPr lang="en-US" dirty="0" err="1"/>
              <a:t>mBq</a:t>
            </a:r>
            <a:r>
              <a:rPr lang="en-US" dirty="0"/>
              <a:t>/SCM for </a:t>
            </a:r>
            <a:r>
              <a:rPr lang="en-US" baseline="30000" dirty="0"/>
              <a:t>133</a:t>
            </a:r>
            <a:r>
              <a:rPr lang="en-US" dirty="0"/>
              <a:t>Xe, </a:t>
            </a:r>
            <a:r>
              <a:rPr lang="en-US" baseline="30000" dirty="0"/>
              <a:t>131m</a:t>
            </a:r>
            <a:r>
              <a:rPr lang="en-US" dirty="0"/>
              <a:t>Xe, </a:t>
            </a:r>
            <a:r>
              <a:rPr lang="en-US" baseline="30000" dirty="0"/>
              <a:t>133m</a:t>
            </a:r>
            <a:r>
              <a:rPr lang="en-US" dirty="0"/>
              <a:t>Xe</a:t>
            </a:r>
          </a:p>
          <a:p>
            <a:pPr lvl="1"/>
            <a:r>
              <a:rPr lang="en-US" dirty="0"/>
              <a:t>&lt;0.5 </a:t>
            </a:r>
            <a:r>
              <a:rPr lang="en-US" dirty="0" err="1"/>
              <a:t>mBq</a:t>
            </a:r>
            <a:r>
              <a:rPr lang="en-US" dirty="0"/>
              <a:t>/SCM for </a:t>
            </a:r>
            <a:r>
              <a:rPr lang="en-US" baseline="30000" dirty="0"/>
              <a:t>135</a:t>
            </a:r>
            <a:r>
              <a:rPr lang="en-US" dirty="0"/>
              <a:t>Xe</a:t>
            </a:r>
          </a:p>
          <a:p>
            <a:r>
              <a:rPr lang="en-US" dirty="0"/>
              <a:t>Developed at PNNL</a:t>
            </a:r>
          </a:p>
          <a:p>
            <a:pPr lvl="1"/>
            <a:r>
              <a:rPr lang="en-US" dirty="0"/>
              <a:t>Transitioned to Teledyne Brown Engineering for production (Knoxville, TN)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https://tbe.com/_cafe/xenon_International_with_dimension.jpg">
            <a:extLst>
              <a:ext uri="{FF2B5EF4-FFF2-40B4-BE49-F238E27FC236}">
                <a16:creationId xmlns:a16="http://schemas.microsoft.com/office/drawing/2014/main" id="{B768E6E3-C4A4-A841-A62E-FCF8EC61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64" y="2391508"/>
            <a:ext cx="6358336" cy="51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5F67060-A12F-461B-B0E5-48E77226D461}"/>
              </a:ext>
            </a:extLst>
          </p:cNvPr>
          <p:cNvGrpSpPr/>
          <p:nvPr/>
        </p:nvGrpSpPr>
        <p:grpSpPr>
          <a:xfrm>
            <a:off x="7315200" y="1976746"/>
            <a:ext cx="6999975" cy="2823853"/>
            <a:chOff x="7315200" y="1976746"/>
            <a:chExt cx="6999975" cy="28238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EDD3B5-4FA3-4ED0-9CA6-2163A6AA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200" y="1976746"/>
              <a:ext cx="6999975" cy="282385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BA3BE9-6C4A-4D7B-A0E6-F6ECBF3D5A2E}"/>
                </a:ext>
              </a:extLst>
            </p:cNvPr>
            <p:cNvSpPr/>
            <p:nvPr/>
          </p:nvSpPr>
          <p:spPr>
            <a:xfrm>
              <a:off x="7345666" y="4461468"/>
              <a:ext cx="371468" cy="339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C9EC6-7177-7642-B063-A10EF2D2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9E276-D20B-8F43-BB6C-6408C4EF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Puzzling Observations and Analyses - Measured at TBE in Knoxville, Tennessee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A936E-14E0-2E4E-9DB3-A30A794976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943600" cy="5486401"/>
          </a:xfrm>
        </p:spPr>
        <p:txBody>
          <a:bodyPr/>
          <a:lstStyle/>
          <a:p>
            <a:r>
              <a:rPr lang="en-US"/>
              <a:t>At initial glance, everything seems to be going well.</a:t>
            </a:r>
          </a:p>
          <a:p>
            <a:pPr lvl="1"/>
            <a:r>
              <a:rPr lang="en-US" baseline="30000"/>
              <a:t>133</a:t>
            </a:r>
            <a:r>
              <a:rPr lang="en-US"/>
              <a:t>Xe – no unusual levels observed for the area</a:t>
            </a:r>
          </a:p>
          <a:p>
            <a:pPr lvl="1"/>
            <a:r>
              <a:rPr lang="en-US" baseline="30000"/>
              <a:t>135</a:t>
            </a:r>
            <a:r>
              <a:rPr lang="en-US"/>
              <a:t>Xe – high but also not too unusual for the area</a:t>
            </a:r>
          </a:p>
          <a:p>
            <a:pPr lvl="1"/>
            <a:r>
              <a:rPr lang="en-US" baseline="30000"/>
              <a:t>133m</a:t>
            </a:r>
            <a:r>
              <a:rPr lang="en-US"/>
              <a:t>Xe – unusual to have higher concentration than </a:t>
            </a:r>
            <a:r>
              <a:rPr lang="en-US" baseline="30000"/>
              <a:t>133</a:t>
            </a:r>
            <a:r>
              <a:rPr lang="en-US"/>
              <a:t>Xe </a:t>
            </a:r>
          </a:p>
          <a:p>
            <a:pPr lvl="1"/>
            <a:r>
              <a:rPr lang="en-US" baseline="30000"/>
              <a:t>131m</a:t>
            </a:r>
            <a:r>
              <a:rPr lang="en-US"/>
              <a:t>Xe – similar concentration to </a:t>
            </a:r>
            <a:r>
              <a:rPr lang="en-US" baseline="30000"/>
              <a:t>133m</a:t>
            </a:r>
            <a:r>
              <a:rPr lang="en-US"/>
              <a:t>Xe</a:t>
            </a:r>
          </a:p>
          <a:p>
            <a:r>
              <a:rPr lang="en-US"/>
              <a:t>Further investigation showed that the gamma-ray spectrum has unusual features.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85F15-8DD5-1046-B072-4A1BA282A160}"/>
              </a:ext>
            </a:extLst>
          </p:cNvPr>
          <p:cNvSpPr txBox="1"/>
          <p:nvPr/>
        </p:nvSpPr>
        <p:spPr>
          <a:xfrm>
            <a:off x="10349457" y="4847768"/>
            <a:ext cx="205047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aseline="30000">
                <a:latin typeface="Arial" panose="020B0604020202020204" pitchFamily="34" charset="0"/>
                <a:cs typeface="Arial" panose="020B0604020202020204" pitchFamily="34" charset="0"/>
              </a:rPr>
              <a:t>133m</a:t>
            </a:r>
            <a:r>
              <a:rPr lang="en-US" sz="224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57361-2B77-C24D-AF59-ED59391585CF}"/>
              </a:ext>
            </a:extLst>
          </p:cNvPr>
          <p:cNvSpPr txBox="1"/>
          <p:nvPr/>
        </p:nvSpPr>
        <p:spPr>
          <a:xfrm>
            <a:off x="10349457" y="1711055"/>
            <a:ext cx="205047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" baseline="3000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sz="224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7FD8AE-3AEF-46C6-B7B4-4734FEE339C4}"/>
              </a:ext>
            </a:extLst>
          </p:cNvPr>
          <p:cNvGrpSpPr/>
          <p:nvPr/>
        </p:nvGrpSpPr>
        <p:grpSpPr>
          <a:xfrm>
            <a:off x="7274687" y="5207777"/>
            <a:ext cx="7040488" cy="2849190"/>
            <a:chOff x="7274687" y="5207777"/>
            <a:chExt cx="7040488" cy="28491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25D98B-E875-4C83-8FEF-37B2E1C58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5666" y="5207777"/>
              <a:ext cx="6969509" cy="28238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54642B-BB5C-4CCD-913E-A410E008BEFF}"/>
                </a:ext>
              </a:extLst>
            </p:cNvPr>
            <p:cNvSpPr/>
            <p:nvPr/>
          </p:nvSpPr>
          <p:spPr>
            <a:xfrm>
              <a:off x="7274687" y="7717836"/>
              <a:ext cx="371468" cy="339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0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Coincidence Signatures - Measured at TBE in Knoxville, Tennessee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E6FCE5-9948-7E40-848B-8E9561D87F56}"/>
              </a:ext>
            </a:extLst>
          </p:cNvPr>
          <p:cNvGrpSpPr/>
          <p:nvPr/>
        </p:nvGrpSpPr>
        <p:grpSpPr>
          <a:xfrm>
            <a:off x="925896" y="2130599"/>
            <a:ext cx="8260470" cy="5948876"/>
            <a:chOff x="3058846" y="1878434"/>
            <a:chExt cx="8805552" cy="6341423"/>
          </a:xfrm>
        </p:grpSpPr>
        <p:pic>
          <p:nvPicPr>
            <p:cNvPr id="12" name="Picture 11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F8A0C4D6-1E93-D14F-879C-61AE3C363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73"/>
            <a:stretch/>
          </p:blipFill>
          <p:spPr>
            <a:xfrm>
              <a:off x="3058846" y="1878434"/>
              <a:ext cx="8805552" cy="63414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471AF9-11EC-C944-AAA4-4D498CF3CE9C}"/>
                </a:ext>
              </a:extLst>
            </p:cNvPr>
            <p:cNvSpPr/>
            <p:nvPr/>
          </p:nvSpPr>
          <p:spPr>
            <a:xfrm>
              <a:off x="4791139" y="3014662"/>
              <a:ext cx="6181662" cy="1100137"/>
            </a:xfrm>
            <a:prstGeom prst="rect">
              <a:avLst/>
            </a:prstGeom>
            <a:noFill/>
            <a:ln w="730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1C3585-316F-6A40-BAA8-3AE34FF0ECFE}"/>
                </a:ext>
              </a:extLst>
            </p:cNvPr>
            <p:cNvSpPr/>
            <p:nvPr/>
          </p:nvSpPr>
          <p:spPr>
            <a:xfrm>
              <a:off x="3894849" y="5198641"/>
              <a:ext cx="4014117" cy="2305049"/>
            </a:xfrm>
            <a:prstGeom prst="rect">
              <a:avLst/>
            </a:prstGeom>
            <a:noFill/>
            <a:ln w="730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3C8632-873B-6845-81B4-4EADE542C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8"/>
          <a:stretch/>
        </p:blipFill>
        <p:spPr>
          <a:xfrm>
            <a:off x="9239122" y="2456278"/>
            <a:ext cx="2555972" cy="2443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0887DC-6926-2849-B7AA-84775FC26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7730" y="5559740"/>
            <a:ext cx="2564535" cy="2443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A5235B-9CFA-E54A-9B00-950E452CF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6930" y="2483031"/>
            <a:ext cx="2595371" cy="2443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737CEB-68A5-8F49-A545-861E09946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9812" y="5559740"/>
            <a:ext cx="2538539" cy="23900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DFC831E-6D0C-3045-A428-BAD78330B606}"/>
              </a:ext>
            </a:extLst>
          </p:cNvPr>
          <p:cNvSpPr txBox="1"/>
          <p:nvPr/>
        </p:nvSpPr>
        <p:spPr>
          <a:xfrm>
            <a:off x="12362201" y="5199280"/>
            <a:ext cx="20558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133m</a:t>
            </a:r>
            <a:r>
              <a:rPr lang="en-US" dirty="0">
                <a:solidFill>
                  <a:schemeClr val="accent2"/>
                </a:solidFill>
              </a:rPr>
              <a:t>Xe/</a:t>
            </a:r>
            <a:r>
              <a:rPr lang="en-US" baseline="30000" dirty="0">
                <a:solidFill>
                  <a:schemeClr val="accent2"/>
                </a:solidFill>
              </a:rPr>
              <a:t>133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695A6-5F67-EF4E-BDD8-962C75E72B89}"/>
              </a:ext>
            </a:extLst>
          </p:cNvPr>
          <p:cNvSpPr txBox="1"/>
          <p:nvPr/>
        </p:nvSpPr>
        <p:spPr>
          <a:xfrm>
            <a:off x="12964749" y="2143061"/>
            <a:ext cx="884808" cy="43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133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C14889-2153-D64E-81E2-3594E1E74098}"/>
              </a:ext>
            </a:extLst>
          </p:cNvPr>
          <p:cNvSpPr txBox="1"/>
          <p:nvPr/>
        </p:nvSpPr>
        <p:spPr>
          <a:xfrm>
            <a:off x="10220495" y="2130599"/>
            <a:ext cx="8787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135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F419E-F298-F741-8337-D89B7F865E7D}"/>
              </a:ext>
            </a:extLst>
          </p:cNvPr>
          <p:cNvSpPr txBox="1"/>
          <p:nvPr/>
        </p:nvSpPr>
        <p:spPr>
          <a:xfrm>
            <a:off x="10089936" y="5210072"/>
            <a:ext cx="11398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131m</a:t>
            </a:r>
            <a:r>
              <a:rPr lang="en-US" dirty="0">
                <a:solidFill>
                  <a:schemeClr val="accent2"/>
                </a:solidFill>
              </a:rPr>
              <a:t>Xe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771146-5392-3B4D-B327-6A04CCF90AEB}"/>
              </a:ext>
            </a:extLst>
          </p:cNvPr>
          <p:cNvSpPr txBox="1"/>
          <p:nvPr/>
        </p:nvSpPr>
        <p:spPr>
          <a:xfrm>
            <a:off x="2270268" y="1820105"/>
            <a:ext cx="558178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Spectrum observed on Xenon International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598301-F212-4D4A-AF00-6F79DC48D66D}"/>
              </a:ext>
            </a:extLst>
          </p:cNvPr>
          <p:cNvSpPr txBox="1"/>
          <p:nvPr/>
        </p:nvSpPr>
        <p:spPr>
          <a:xfrm>
            <a:off x="10501764" y="1710907"/>
            <a:ext cx="33477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Typical Xenon Signatures</a:t>
            </a:r>
          </a:p>
        </p:txBody>
      </p:sp>
    </p:spTree>
    <p:extLst>
      <p:ext uri="{BB962C8B-B14F-4D97-AF65-F5344CB8AC3E}">
        <p14:creationId xmlns:p14="http://schemas.microsoft.com/office/powerpoint/2010/main" val="18984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Simulations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2B036-9190-174C-B71F-5CF9475C864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7772400" cy="5486401"/>
          </a:xfrm>
        </p:spPr>
        <p:txBody>
          <a:bodyPr/>
          <a:lstStyle/>
          <a:p>
            <a:r>
              <a:rPr lang="en-US"/>
              <a:t>Monte Carlo simulations performed to observe clean signatures and extract efficiencies</a:t>
            </a:r>
          </a:p>
          <a:p>
            <a:r>
              <a:rPr lang="en-US"/>
              <a:t>Region at 511 keV in gamma energy not explained with these simulations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F0BA7FE-B170-1446-B80D-C6005775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866" y="4421241"/>
            <a:ext cx="3835534" cy="3300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EA5EE1-8799-DD4D-A0DA-E1792B6C5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8"/>
          <a:stretch/>
        </p:blipFill>
        <p:spPr>
          <a:xfrm>
            <a:off x="9762542" y="593921"/>
            <a:ext cx="3787358" cy="3300984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34514276-A32F-034B-BEB2-1E775E772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96" y="4449353"/>
            <a:ext cx="3713607" cy="3300984"/>
          </a:xfrm>
          <a:prstGeom prst="rect">
            <a:avLst/>
          </a:prstGeom>
        </p:spPr>
      </p:pic>
      <p:pic>
        <p:nvPicPr>
          <p:cNvPr id="11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B0D5D894-C826-0E4D-82D4-C0C633ECE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213" y="4334695"/>
            <a:ext cx="5216105" cy="3474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98F80B-E983-0344-A17D-C036BBA90C2F}"/>
              </a:ext>
            </a:extLst>
          </p:cNvPr>
          <p:cNvSpPr txBox="1"/>
          <p:nvPr/>
        </p:nvSpPr>
        <p:spPr>
          <a:xfrm>
            <a:off x="10431888" y="310046"/>
            <a:ext cx="2627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chemeClr val="accent2"/>
                </a:solidFill>
              </a:rPr>
              <a:t>127</a:t>
            </a:r>
            <a:r>
              <a:rPr lang="en-US">
                <a:solidFill>
                  <a:schemeClr val="accent2"/>
                </a:solidFill>
              </a:rPr>
              <a:t>Xe Simulation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3317AA-BE2B-8A47-95E0-95C2B62A42AA}"/>
              </a:ext>
            </a:extLst>
          </p:cNvPr>
          <p:cNvSpPr txBox="1"/>
          <p:nvPr/>
        </p:nvSpPr>
        <p:spPr>
          <a:xfrm>
            <a:off x="7506238" y="4141874"/>
            <a:ext cx="2627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129m</a:t>
            </a:r>
            <a:r>
              <a:rPr lang="en-US" dirty="0">
                <a:solidFill>
                  <a:schemeClr val="accent2"/>
                </a:solidFill>
              </a:rPr>
              <a:t>Xe Simulation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F5156-E6DC-3442-8646-6713740BCEFE}"/>
              </a:ext>
            </a:extLst>
          </p:cNvPr>
          <p:cNvSpPr txBox="1"/>
          <p:nvPr/>
        </p:nvSpPr>
        <p:spPr>
          <a:xfrm>
            <a:off x="11656221" y="4135344"/>
            <a:ext cx="2627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>
                <a:solidFill>
                  <a:schemeClr val="accent2"/>
                </a:solidFill>
              </a:rPr>
              <a:t>125</a:t>
            </a:r>
            <a:r>
              <a:rPr lang="en-US">
                <a:solidFill>
                  <a:schemeClr val="accent2"/>
                </a:solidFill>
              </a:rPr>
              <a:t>Xe 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8F5032-1F74-6C46-B57F-BD4B68450E66}"/>
              </a:ext>
            </a:extLst>
          </p:cNvPr>
          <p:cNvSpPr txBox="1"/>
          <p:nvPr/>
        </p:nvSpPr>
        <p:spPr>
          <a:xfrm>
            <a:off x="1788806" y="4135344"/>
            <a:ext cx="431782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Xenon International Measurement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1C920-6521-A04B-952D-D073DFBE2358}"/>
              </a:ext>
            </a:extLst>
          </p:cNvPr>
          <p:cNvSpPr/>
          <p:nvPr/>
        </p:nvSpPr>
        <p:spPr>
          <a:xfrm>
            <a:off x="1950477" y="5047648"/>
            <a:ext cx="3994485" cy="697832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DC2A4-897E-6844-A171-AF93D93D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4C871-A6B5-6A41-9BA0-B2C9191E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Piece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BC699-0370-6440-8459-60A6AFB1E8E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807028"/>
            <a:ext cx="12801600" cy="5486401"/>
          </a:xfrm>
        </p:spPr>
        <p:txBody>
          <a:bodyPr/>
          <a:lstStyle/>
          <a:p>
            <a:r>
              <a:rPr lang="en-US" baseline="30000"/>
              <a:t>122</a:t>
            </a:r>
            <a:r>
              <a:rPr lang="en-US"/>
              <a:t>Xe simulation alone did not seem to generate missing signature</a:t>
            </a:r>
          </a:p>
          <a:p>
            <a:pPr lvl="1"/>
            <a:r>
              <a:rPr lang="en-US"/>
              <a:t>Including daughter </a:t>
            </a:r>
            <a:r>
              <a:rPr lang="en-US" baseline="30000"/>
              <a:t>122</a:t>
            </a:r>
            <a:r>
              <a:rPr lang="en-US"/>
              <a:t>I (T</a:t>
            </a:r>
            <a:r>
              <a:rPr lang="en-US" baseline="-25000"/>
              <a:t>1/2</a:t>
            </a:r>
            <a:r>
              <a:rPr lang="en-US"/>
              <a:t>=3.63 minutes) produces missing signature</a:t>
            </a:r>
          </a:p>
          <a:p>
            <a:r>
              <a:rPr lang="en-US"/>
              <a:t>Only possible source of production of </a:t>
            </a:r>
            <a:r>
              <a:rPr lang="en-US" baseline="30000"/>
              <a:t>122</a:t>
            </a:r>
            <a:r>
              <a:rPr lang="en-US"/>
              <a:t>Xe is via spallation in the mercury target at Spallation Neutron Source (SNS)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72258-349C-E84B-8B56-6C1AFBAB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8"/>
          <a:stretch/>
        </p:blipFill>
        <p:spPr>
          <a:xfrm>
            <a:off x="8567213" y="4021674"/>
            <a:ext cx="4844996" cy="4207926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53939D6-177A-834E-9A5D-349D5A2B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030" y="4001368"/>
            <a:ext cx="4875988" cy="4207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2D9EC7-8B89-E147-9334-64279585548B}"/>
              </a:ext>
            </a:extLst>
          </p:cNvPr>
          <p:cNvSpPr txBox="1"/>
          <p:nvPr/>
        </p:nvSpPr>
        <p:spPr>
          <a:xfrm>
            <a:off x="3416996" y="3762886"/>
            <a:ext cx="31048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122</a:t>
            </a:r>
            <a:r>
              <a:rPr lang="en-US" dirty="0">
                <a:solidFill>
                  <a:schemeClr val="accent2"/>
                </a:solidFill>
              </a:rPr>
              <a:t>Xe Only Simulation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A4DC3-BA61-3943-8C08-9553C782094C}"/>
              </a:ext>
            </a:extLst>
          </p:cNvPr>
          <p:cNvSpPr txBox="1"/>
          <p:nvPr/>
        </p:nvSpPr>
        <p:spPr>
          <a:xfrm>
            <a:off x="8831516" y="3762886"/>
            <a:ext cx="458069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accent2"/>
                </a:solidFill>
              </a:rPr>
              <a:t>122</a:t>
            </a:r>
            <a:r>
              <a:rPr lang="en-US" dirty="0">
                <a:solidFill>
                  <a:schemeClr val="accent2"/>
                </a:solidFill>
              </a:rPr>
              <a:t>Xe Full Decay Chain Simulation</a:t>
            </a:r>
          </a:p>
        </p:txBody>
      </p:sp>
    </p:spTree>
    <p:extLst>
      <p:ext uri="{BB962C8B-B14F-4D97-AF65-F5344CB8AC3E}">
        <p14:creationId xmlns:p14="http://schemas.microsoft.com/office/powerpoint/2010/main" val="18131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35DD7-DF18-134F-837F-F63BA933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A005F-95DA-454E-9CE1-7B9A2C7B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4"/>
            <a:ext cx="11040386" cy="959050"/>
          </a:xfrm>
        </p:spPr>
        <p:txBody>
          <a:bodyPr/>
          <a:lstStyle/>
          <a:p>
            <a:r>
              <a:rPr lang="en-US" dirty="0"/>
              <a:t>Correlation with SNS and HFIR Operation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ED45E1-10AC-482B-8648-358A9506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89" y="1870441"/>
            <a:ext cx="13221730" cy="55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74BEC7-1A06-4BF1-AD7E-10627DF65776}"/>
              </a:ext>
            </a:extLst>
          </p:cNvPr>
          <p:cNvSpPr txBox="1"/>
          <p:nvPr/>
        </p:nvSpPr>
        <p:spPr>
          <a:xfrm>
            <a:off x="5826290" y="7435447"/>
            <a:ext cx="880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Eslinger, Paul W. et al. 2022. “Determining the Source of Unusual Xenon Isotopes in Samples.” </a:t>
            </a:r>
            <a:r>
              <a:rPr lang="en-US" sz="1400" i="1" dirty="0">
                <a:solidFill>
                  <a:schemeClr val="accent2"/>
                </a:solidFill>
              </a:rPr>
              <a:t>Journal of Environmental Radioactivity</a:t>
            </a:r>
            <a:r>
              <a:rPr lang="en-US" sz="1400" dirty="0">
                <a:solidFill>
                  <a:schemeClr val="accent2"/>
                </a:solidFill>
              </a:rPr>
              <a:t> 247 (June): 106853. https://</a:t>
            </a:r>
            <a:r>
              <a:rPr lang="en-US" sz="1400" dirty="0" err="1">
                <a:solidFill>
                  <a:schemeClr val="accent2"/>
                </a:solidFill>
              </a:rPr>
              <a:t>doi.org</a:t>
            </a:r>
            <a:r>
              <a:rPr lang="en-US" sz="1400" dirty="0">
                <a:solidFill>
                  <a:schemeClr val="accent2"/>
                </a:solidFill>
              </a:rPr>
              <a:t>/10.1016/J.JENVRAD.2022.106853.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4D271-6DD5-489D-945E-285A5D6FC43D}"/>
              </a:ext>
            </a:extLst>
          </p:cNvPr>
          <p:cNvSpPr txBox="1"/>
          <p:nvPr/>
        </p:nvSpPr>
        <p:spPr>
          <a:xfrm rot="16200000">
            <a:off x="-525731" y="4006936"/>
            <a:ext cx="3719755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33EA9-69AF-4130-AE66-6C75A728F825}"/>
              </a:ext>
            </a:extLst>
          </p:cNvPr>
          <p:cNvSpPr txBox="1"/>
          <p:nvPr/>
        </p:nvSpPr>
        <p:spPr>
          <a:xfrm>
            <a:off x="2381490" y="1471132"/>
            <a:ext cx="11965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Radioxenon Data from 2020 not Associated with Traditional Radioxenon Isotopes</a:t>
            </a:r>
          </a:p>
        </p:txBody>
      </p:sp>
    </p:spTree>
    <p:extLst>
      <p:ext uri="{BB962C8B-B14F-4D97-AF65-F5344CB8AC3E}">
        <p14:creationId xmlns:p14="http://schemas.microsoft.com/office/powerpoint/2010/main" val="17369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IM_x0020_Date_x0020_Registered xmlns="f1b10a2b-6746-465a-acde-7a316eb3be7b" xsi:nil="true"/>
    <TaxCatchAll xmlns="5cece13e-3376-4417-9525-be60b11a89a8" xsi:nil="true"/>
    <Responsibility xmlns="da85e7fc-2b71-43e0-9619-2a0e14f8c0d6" xsi:nil="true"/>
    <lcf76f155ced4ddcb4097134ff3c332f xmlns="da85e7fc-2b71-43e0-9619-2a0e14f8c0d6">
      <Terms xmlns="http://schemas.microsoft.com/office/infopath/2007/PartnerControls"/>
    </lcf76f155ced4ddcb4097134ff3c332f>
    <TRIM_x0020_Record_x0020_Number xmlns="f1b10a2b-6746-465a-acde-7a316eb3be7b" xsi:nil="true"/>
    <Status xmlns="da85e7fc-2b71-43e0-9619-2a0e14f8c0d6">Ready for input</Status>
    <TRIM_x0020_URI xmlns="f1b10a2b-6746-465a-acde-7a316eb3be7b" xsi:nil="true"/>
    <IR_x0023_ xmlns="da85e7fc-2b71-43e0-9619-2a0e14f8c0d6" xsi:nil="true"/>
    <SharedWithUsers xmlns="f1b10a2b-6746-465a-acde-7a316eb3be7b">
      <UserInfo>
        <DisplayName>Hayes, James C</DisplayName>
        <AccountId>36</AccountId>
        <AccountType/>
      </UserInfo>
      <UserInfo>
        <DisplayName>Cooper, Matthew W</DisplayName>
        <AccountId>40</AccountId>
        <AccountType/>
      </UserInfo>
      <UserInfo>
        <DisplayName>Panisko, Mark E</DisplayName>
        <AccountId>115</AccountId>
        <AccountType/>
      </UserInfo>
      <UserInfo>
        <DisplayName>Foxe, Michael P</DisplayName>
        <AccountId>81</AccountId>
        <AccountType/>
      </UserInfo>
      <UserInfo>
        <DisplayName>Ely, James H</DisplayName>
        <AccountId>76</AccountId>
        <AccountType/>
      </UserInfo>
      <UserInfo>
        <DisplayName>Eslinger, Paul W</DisplayName>
        <AccountId>77</AccountId>
        <AccountType/>
      </UserInfo>
      <UserInfo>
        <DisplayName>Mendez, Jennifer M</DisplayName>
        <AccountId>105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CAAF9252F704CAAE834885F0AF5FF" ma:contentTypeVersion="26" ma:contentTypeDescription="Create a new document." ma:contentTypeScope="" ma:versionID="741cafb75e5f087d4a664c7db3a17a29">
  <xsd:schema xmlns:xsd="http://www.w3.org/2001/XMLSchema" xmlns:xs="http://www.w3.org/2001/XMLSchema" xmlns:p="http://schemas.microsoft.com/office/2006/metadata/properties" xmlns:ns2="da85e7fc-2b71-43e0-9619-2a0e14f8c0d6" xmlns:ns3="f1b10a2b-6746-465a-acde-7a316eb3be7b" xmlns:ns4="5cece13e-3376-4417-9525-be60b11a89a8" targetNamespace="http://schemas.microsoft.com/office/2006/metadata/properties" ma:root="true" ma:fieldsID="d1a64e189f8b9fd7a67f0a814a589e46" ns2:_="" ns3:_="" ns4:_="">
    <xsd:import namespace="da85e7fc-2b71-43e0-9619-2a0e14f8c0d6"/>
    <xsd:import namespace="f1b10a2b-6746-465a-acde-7a316eb3be7b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Responsibility" minOccurs="0"/>
                <xsd:element ref="ns2:Status" minOccurs="0"/>
                <xsd:element ref="ns3:TRIM_x0020_Date_x0020_Registered" minOccurs="0"/>
                <xsd:element ref="ns3:TRIM_x0020_Record_x0020_Number" minOccurs="0"/>
                <xsd:element ref="ns3:TRIM_x0020_URI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IR_x0023_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5e7fc-2b71-43e0-9619-2a0e14f8c0d6" elementFormDefault="qualified">
    <xsd:import namespace="http://schemas.microsoft.com/office/2006/documentManagement/types"/>
    <xsd:import namespace="http://schemas.microsoft.com/office/infopath/2007/PartnerControls"/>
    <xsd:element name="Responsibility" ma:index="2" nillable="true" ma:displayName="DC Reviewer" ma:format="Dropdown" ma:internalName="Responsibility">
      <xsd:simpleType>
        <xsd:restriction base="dms:Text">
          <xsd:maxLength value="255"/>
        </xsd:restriction>
      </xsd:simpleType>
    </xsd:element>
    <xsd:element name="Status" ma:index="3" nillable="true" ma:displayName="Status" ma:default="Ready for input" ma:format="Dropdown" ma:internalName="Status" ma:readOnly="false">
      <xsd:simpleType>
        <xsd:union memberTypes="dms:Text">
          <xsd:simpleType>
            <xsd:restriction base="dms:Choice">
              <xsd:enumeration value="Ready for input"/>
              <xsd:enumeration value="Ready for Edit"/>
              <xsd:enumeration value="Ready for NEMP Mgmt."/>
              <xsd:enumeration value="Complete"/>
            </xsd:restriction>
          </xsd:simpleType>
        </xsd:un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IR_x0023_" ma:index="20" nillable="true" ma:displayName="IR #" ma:format="Dropdown" ma:internalName="IR_x0023_">
      <xsd:simpleType>
        <xsd:restriction base="dms:Text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10a2b-6746-465a-acde-7a316eb3be7b" elementFormDefault="qualified">
    <xsd:import namespace="http://schemas.microsoft.com/office/2006/documentManagement/types"/>
    <xsd:import namespace="http://schemas.microsoft.com/office/infopath/2007/PartnerControls"/>
    <xsd:element name="TRIM_x0020_Date_x0020_Registered" ma:index="6" nillable="true" ma:displayName="TRIM Date Registered" ma:internalName="TRIM_x0020_Date_x0020_Registered" ma:readOnly="false">
      <xsd:simpleType>
        <xsd:restriction base="dms:Text">
          <xsd:maxLength value="255"/>
        </xsd:restriction>
      </xsd:simpleType>
    </xsd:element>
    <xsd:element name="TRIM_x0020_Record_x0020_Number" ma:index="7" nillable="true" ma:displayName="TRIM Record Number" ma:internalName="TRIM_x0020_Record_x0020_Number" ma:readOnly="false">
      <xsd:simpleType>
        <xsd:restriction base="dms:Text">
          <xsd:maxLength value="255"/>
        </xsd:restriction>
      </xsd:simpleType>
    </xsd:element>
    <xsd:element name="TRIM_x0020_URI" ma:index="8" nillable="true" ma:displayName="TRIM URI" ma:internalName="TRIM_x0020_URI" ma:readOnly="false">
      <xsd:simpleType>
        <xsd:restriction base="dms:Text">
          <xsd:maxLength value="255"/>
        </xsd:restriction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8ff3603e-e943-4d2f-ba94-b2ccf35308f2}" ma:internalName="TaxCatchAll" ma:showField="CatchAllData" ma:web="f1b10a2b-6746-465a-acde-7a316eb3b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27CA6-B689-4374-8F49-D051D3FE37BF}">
  <ds:schemaRefs>
    <ds:schemaRef ds:uri="5cece13e-3376-4417-9525-be60b11a89a8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da85e7fc-2b71-43e0-9619-2a0e14f8c0d6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1b10a2b-6746-465a-acde-7a316eb3be7b"/>
  </ds:schemaRefs>
</ds:datastoreItem>
</file>

<file path=customXml/itemProps2.xml><?xml version="1.0" encoding="utf-8"?>
<ds:datastoreItem xmlns:ds="http://schemas.openxmlformats.org/officeDocument/2006/customXml" ds:itemID="{C75B4BE4-C70B-40C7-A1EA-7F559EF4C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F605C-519D-47CE-BC38-63B4EEB5840C}">
  <ds:schemaRefs>
    <ds:schemaRef ds:uri="5cece13e-3376-4417-9525-be60b11a89a8"/>
    <ds:schemaRef ds:uri="da85e7fc-2b71-43e0-9619-2a0e14f8c0d6"/>
    <ds:schemaRef ds:uri="f1b10a2b-6746-465a-acde-7a316eb3be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3583</TotalTime>
  <Words>908</Words>
  <Application>Microsoft Office PowerPoint</Application>
  <PresentationFormat>Custom</PresentationFormat>
  <Paragraphs>138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PNNL_Option_4</vt:lpstr>
      <vt:lpstr>Production and Abatement of Non-Traditional Xenon Isotopes at a Spallation Neutron Source</vt:lpstr>
      <vt:lpstr>New Sources of Radioxenon</vt:lpstr>
      <vt:lpstr>Non-traditional Xenon Isotopes</vt:lpstr>
      <vt:lpstr>Xenon International</vt:lpstr>
      <vt:lpstr>Puzzling Observations and Analyses - Measured at TBE in Knoxville, Tennessee</vt:lpstr>
      <vt:lpstr>Atypical Coincidence Signatures - Measured at TBE in Knoxville, Tennessee</vt:lpstr>
      <vt:lpstr>Monte Carlo Simulations</vt:lpstr>
      <vt:lpstr>Missing Piece</vt:lpstr>
      <vt:lpstr>Correlation with SNS and HFIR Operation</vt:lpstr>
      <vt:lpstr>Atmospheric Transport Modeling (ATM)</vt:lpstr>
      <vt:lpstr>How is the Non-Traditional Radioxenon Produced?</vt:lpstr>
      <vt:lpstr>How is the radioxenon abated?</vt:lpstr>
      <vt:lpstr>Other possible sources around the world</vt:lpstr>
      <vt:lpstr>Conclusion and 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Nonstandard Radioxenons</dc:title>
  <dc:creator>Mayer, Michael F</dc:creator>
  <cp:lastModifiedBy>Foxe, Michael P</cp:lastModifiedBy>
  <cp:revision>1</cp:revision>
  <dcterms:created xsi:type="dcterms:W3CDTF">2022-03-07T03:07:45Z</dcterms:created>
  <dcterms:modified xsi:type="dcterms:W3CDTF">2022-06-06T17:45:26Z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0x010100065CAAF9252F704CAAE834885F0AF5FF</vt:lpwstr>
  </property>
  <property fmtid="{D5CDD505-2E9C-101B-9397-08002B2CF9AE}" pid="3" name="MediaServiceImageTags">
    <vt:lpwstr/>
  </property>
</Properties>
</file>